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77a1a05e8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a84e85ed74e48"/>
  </p:sldMasterIdLst>
  <p:sldIdLst>
    <p:sldId xmlns:r="http://schemas.openxmlformats.org/officeDocument/2006/relationships" id="256" r:id="R2ca12045288048b7"/>
    <p:sldId xmlns:r="http://schemas.openxmlformats.org/officeDocument/2006/relationships" id="257" r:id="Re9cd9f3eb79a4f50"/>
    <p:sldId xmlns:r="http://schemas.openxmlformats.org/officeDocument/2006/relationships" id="258" r:id="Rbbacada51e674111"/>
    <p:sldId xmlns:r="http://schemas.openxmlformats.org/officeDocument/2006/relationships" id="259" r:id="R7ed8a23990a4438f"/>
    <p:sldId xmlns:r="http://schemas.openxmlformats.org/officeDocument/2006/relationships" id="260" r:id="Rbd18ed02f1f24743"/>
    <p:sldId xmlns:r="http://schemas.openxmlformats.org/officeDocument/2006/relationships" id="261" r:id="R9365bf666f83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a84e85ed74e48" /><Relationship Type="http://schemas.openxmlformats.org/officeDocument/2006/relationships/slide" Target="/ppt/slides/slide1.xml" Id="R2ca12045288048b7" /><Relationship Type="http://schemas.openxmlformats.org/officeDocument/2006/relationships/slide" Target="/ppt/slides/slide2.xml" Id="Re9cd9f3eb79a4f50" /><Relationship Type="http://schemas.openxmlformats.org/officeDocument/2006/relationships/slide" Target="/ppt/slides/slide3.xml" Id="Rbbacada51e674111" /><Relationship Type="http://schemas.openxmlformats.org/officeDocument/2006/relationships/slide" Target="/ppt/slides/slide4.xml" Id="R7ed8a23990a4438f" /><Relationship Type="http://schemas.openxmlformats.org/officeDocument/2006/relationships/slide" Target="/ppt/slides/slide5.xml" Id="Rbd18ed02f1f24743" /><Relationship Type="http://schemas.openxmlformats.org/officeDocument/2006/relationships/slide" Target="/ppt/slides/slide6.xml" Id="R9365bf666f83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ac5f9407d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1c397ad541d6" /><Relationship Type="http://schemas.openxmlformats.org/officeDocument/2006/relationships/theme" Target="/ppt/slideMasters/theme/theme1.xml" Id="R7344ac940a29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b1c397ad5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d9925db2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537a108d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23741681b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855a42867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8217c477d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d9e5eac0a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