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0fea53b82142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26d117eeb34a49"/>
  </p:sldMasterIdLst>
  <p:sldIdLst>
    <p:sldId xmlns:r="http://schemas.openxmlformats.org/officeDocument/2006/relationships" id="256" r:id="R711ac4838e104b46"/>
    <p:sldId xmlns:r="http://schemas.openxmlformats.org/officeDocument/2006/relationships" id="257" r:id="R30ed916b2f0b4d78"/>
    <p:sldId xmlns:r="http://schemas.openxmlformats.org/officeDocument/2006/relationships" id="258" r:id="R59084eebb0a14136"/>
    <p:sldId xmlns:r="http://schemas.openxmlformats.org/officeDocument/2006/relationships" id="259" r:id="R2cd9456281bd4f6b"/>
    <p:sldId xmlns:r="http://schemas.openxmlformats.org/officeDocument/2006/relationships" id="260" r:id="Rb19082bbe88f4c71"/>
    <p:sldId xmlns:r="http://schemas.openxmlformats.org/officeDocument/2006/relationships" id="261" r:id="R0407a490b4c047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6d117eeb34a49" /><Relationship Type="http://schemas.openxmlformats.org/officeDocument/2006/relationships/slide" Target="/ppt/slides/slide1.xml" Id="R711ac4838e104b46" /><Relationship Type="http://schemas.openxmlformats.org/officeDocument/2006/relationships/slide" Target="/ppt/slides/slide2.xml" Id="R30ed916b2f0b4d78" /><Relationship Type="http://schemas.openxmlformats.org/officeDocument/2006/relationships/slide" Target="/ppt/slides/slide3.xml" Id="R59084eebb0a14136" /><Relationship Type="http://schemas.openxmlformats.org/officeDocument/2006/relationships/slide" Target="/ppt/slides/slide4.xml" Id="R2cd9456281bd4f6b" /><Relationship Type="http://schemas.openxmlformats.org/officeDocument/2006/relationships/slide" Target="/ppt/slides/slide5.xml" Id="Rb19082bbe88f4c71" /><Relationship Type="http://schemas.openxmlformats.org/officeDocument/2006/relationships/slide" Target="/ppt/slides/slide6.xml" Id="R0407a490b4c047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b2946a0d54f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5ef3f84b64bc9" /><Relationship Type="http://schemas.openxmlformats.org/officeDocument/2006/relationships/theme" Target="/ppt/slideMasters/theme/theme1.xml" Id="R35f1103015c04d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95ef3f84b64b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1a4609c0b4a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0b7de51d449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89774f6404b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8f8aef65b40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356fd56814a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6f55643f648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MENIGHETEN I FILADELFIA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MENIGHETEN I FILADELFIA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52 694 577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13 541 516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19 673 727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144 545 880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154 599 029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27 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57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post@filadelfia.no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www.filadelfia.no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970 551 964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