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ff7e63f26e44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b15f6e35b14bab"/>
  </p:sldMasterIdLst>
  <p:sldIdLst>
    <p:sldId xmlns:r="http://schemas.openxmlformats.org/officeDocument/2006/relationships" id="256" r:id="R8f22391ec01c4b65"/>
    <p:sldId xmlns:r="http://schemas.openxmlformats.org/officeDocument/2006/relationships" id="257" r:id="R8054b6c76e9f442c"/>
    <p:sldId xmlns:r="http://schemas.openxmlformats.org/officeDocument/2006/relationships" id="258" r:id="Rd8b3dd64d73647f3"/>
    <p:sldId xmlns:r="http://schemas.openxmlformats.org/officeDocument/2006/relationships" id="259" r:id="R56d0eb7a252f44fe"/>
    <p:sldId xmlns:r="http://schemas.openxmlformats.org/officeDocument/2006/relationships" id="260" r:id="R146902d2f84b45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b15f6e35b14bab" /><Relationship Type="http://schemas.openxmlformats.org/officeDocument/2006/relationships/slide" Target="/ppt/slides/slide1.xml" Id="R8f22391ec01c4b65" /><Relationship Type="http://schemas.openxmlformats.org/officeDocument/2006/relationships/slide" Target="/ppt/slides/slide2.xml" Id="R8054b6c76e9f442c" /><Relationship Type="http://schemas.openxmlformats.org/officeDocument/2006/relationships/slide" Target="/ppt/slides/slide3.xml" Id="Rd8b3dd64d73647f3" /><Relationship Type="http://schemas.openxmlformats.org/officeDocument/2006/relationships/slide" Target="/ppt/slides/slide4.xml" Id="R56d0eb7a252f44fe" /><Relationship Type="http://schemas.openxmlformats.org/officeDocument/2006/relationships/slide" Target="/ppt/slides/slide5.xml" Id="R146902d2f84b45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aab81ee2544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20e9ca9c24a86" /><Relationship Type="http://schemas.openxmlformats.org/officeDocument/2006/relationships/theme" Target="/ppt/slideMasters/theme/theme1.xml" Id="R1cbfb7fcacc44e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920e9ca9c24a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88ac546f74e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c8e5e04644e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3cc24b4d44c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18c50715245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c43bc780e48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DET EVANGELISK-LUTHERSKE KIRKESAMFUNN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EVANGELISK-LUTHERSKE KIRKESAMFUNN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EVANGELISK-LUTHERSKE KIRKESAMFUNN ble etablert [år] og holder til i Undrumsdal.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EVANGELISK-LUTHERSKE KIRKESAMFUNN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EVANGELISK-LUTHERSKE KIRKESAMFUNN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EVANGELISK-LUTHERSKE KIRKESAMFUNN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Døvikveien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3176 Undrumsdal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35 93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delk@delk.no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www.delk.no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970 540 903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EVANGELISK-LUTHERSKE KIRKESAMFUNN</a:t>
            </a:r>
          </a:p>
        </p:txBody>
      </p:sp>
    </p:spTree>
  </p:cSld>
  <p:clrMapOvr>
    <a:masterClrMapping xmlns:a="http://schemas.openxmlformats.org/drawingml/2006/main"/>
  </p:clrMapOvr>
</p:sld>
</file>