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2e98b9a04e40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f916af2aaf47ab"/>
  </p:sldMasterIdLst>
  <p:sldIdLst>
    <p:sldId xmlns:r="http://schemas.openxmlformats.org/officeDocument/2006/relationships" id="256" r:id="R3eac9c063cae46b1"/>
    <p:sldId xmlns:r="http://schemas.openxmlformats.org/officeDocument/2006/relationships" id="257" r:id="R38a3c08eab544152"/>
    <p:sldId xmlns:r="http://schemas.openxmlformats.org/officeDocument/2006/relationships" id="258" r:id="R5384870ac4284928"/>
    <p:sldId xmlns:r="http://schemas.openxmlformats.org/officeDocument/2006/relationships" id="259" r:id="R3676c6ace80f469f"/>
    <p:sldId xmlns:r="http://schemas.openxmlformats.org/officeDocument/2006/relationships" id="260" r:id="Rcff0ed07c78041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f916af2aaf47ab" /><Relationship Type="http://schemas.openxmlformats.org/officeDocument/2006/relationships/slide" Target="/ppt/slides/slide1.xml" Id="R3eac9c063cae46b1" /><Relationship Type="http://schemas.openxmlformats.org/officeDocument/2006/relationships/slide" Target="/ppt/slides/slide2.xml" Id="R38a3c08eab544152" /><Relationship Type="http://schemas.openxmlformats.org/officeDocument/2006/relationships/slide" Target="/ppt/slides/slide3.xml" Id="R5384870ac4284928" /><Relationship Type="http://schemas.openxmlformats.org/officeDocument/2006/relationships/slide" Target="/ppt/slides/slide4.xml" Id="R3676c6ace80f469f" /><Relationship Type="http://schemas.openxmlformats.org/officeDocument/2006/relationships/slide" Target="/ppt/slides/slide5.xml" Id="Rcff0ed07c78041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03e02974ed47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1e7ce6ff3413a" /><Relationship Type="http://schemas.openxmlformats.org/officeDocument/2006/relationships/theme" Target="/ppt/slideMasters/theme/theme1.xml" Id="Rb9b265c5855641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01e7ce6ff341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dbe902a794b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5a6648e874c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6383c723a4d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7e0b1cbea43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a1da3d28048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HAMAR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 KOMMUNE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Vangsvegen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56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postmottak@hamar.kommune.no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www.hamar.kommune.no/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970 540 008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KOMMUNE</a:t>
            </a:r>
          </a:p>
        </p:txBody>
      </p:sp>
    </p:spTree>
  </p:cSld>
  <p:clrMapOvr>
    <a:masterClrMapping xmlns:a="http://schemas.openxmlformats.org/drawingml/2006/main"/>
  </p:clrMapOvr>
</p:sld>
</file>