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4db78282ab42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57f5f9f0374a1a"/>
  </p:sldMasterIdLst>
  <p:sldIdLst>
    <p:sldId xmlns:r="http://schemas.openxmlformats.org/officeDocument/2006/relationships" id="256" r:id="Ra75395b438bf43b8"/>
    <p:sldId xmlns:r="http://schemas.openxmlformats.org/officeDocument/2006/relationships" id="257" r:id="R53abe4fb2ea44b79"/>
    <p:sldId xmlns:r="http://schemas.openxmlformats.org/officeDocument/2006/relationships" id="258" r:id="Rdcefd812f7cd44f5"/>
    <p:sldId xmlns:r="http://schemas.openxmlformats.org/officeDocument/2006/relationships" id="259" r:id="R5373f42b38514a98"/>
    <p:sldId xmlns:r="http://schemas.openxmlformats.org/officeDocument/2006/relationships" id="260" r:id="R3853ef486e244b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57f5f9f0374a1a" /><Relationship Type="http://schemas.openxmlformats.org/officeDocument/2006/relationships/slide" Target="/ppt/slides/slide1.xml" Id="Ra75395b438bf43b8" /><Relationship Type="http://schemas.openxmlformats.org/officeDocument/2006/relationships/slide" Target="/ppt/slides/slide2.xml" Id="R53abe4fb2ea44b79" /><Relationship Type="http://schemas.openxmlformats.org/officeDocument/2006/relationships/slide" Target="/ppt/slides/slide3.xml" Id="Rdcefd812f7cd44f5" /><Relationship Type="http://schemas.openxmlformats.org/officeDocument/2006/relationships/slide" Target="/ppt/slides/slide4.xml" Id="R5373f42b38514a98" /><Relationship Type="http://schemas.openxmlformats.org/officeDocument/2006/relationships/slide" Target="/ppt/slides/slide5.xml" Id="R3853ef486e244b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a739a702f043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de45ae2d34137" /><Relationship Type="http://schemas.openxmlformats.org/officeDocument/2006/relationships/theme" Target="/ppt/slideMasters/theme/theme1.xml" Id="R4c72e2f39db04d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3de45ae2d341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455472a5b4b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22a9e04264f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be9f6d8644b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d2b2fb43041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f9aaa401c49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NARBUVOLL GRUNNEIERLAG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NARBUVOLL GRUNNEIERLAG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NARBUVOLL GRUNNEIERLAG SA ble etablert [år] og holder til i Os I Østerdalen.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NARBUVOLL GRUNNEIERLAG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NARBUVOLL GRUNNEIERLAG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NARBUVOLL GRUNNEIERLAG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2550 Os I Østerdalen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970 536 906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NARBUVOLL GRUNNEIERLAG SA</a:t>
            </a:r>
          </a:p>
        </p:txBody>
      </p:sp>
    </p:spTree>
  </p:cSld>
  <p:clrMapOvr>
    <a:masterClrMapping xmlns:a="http://schemas.openxmlformats.org/drawingml/2006/main"/>
  </p:clrMapOvr>
</p:sld>
</file>