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21a05d572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8c4fab3f74acf"/>
  </p:sldMasterIdLst>
  <p:sldIdLst>
    <p:sldId xmlns:r="http://schemas.openxmlformats.org/officeDocument/2006/relationships" id="256" r:id="R3da6097ff3ff46bd"/>
    <p:sldId xmlns:r="http://schemas.openxmlformats.org/officeDocument/2006/relationships" id="257" r:id="Reaf2b53b97b24b3a"/>
    <p:sldId xmlns:r="http://schemas.openxmlformats.org/officeDocument/2006/relationships" id="258" r:id="Re3fa27ff1040426c"/>
    <p:sldId xmlns:r="http://schemas.openxmlformats.org/officeDocument/2006/relationships" id="259" r:id="R8ab14b3a6e8e4db9"/>
    <p:sldId xmlns:r="http://schemas.openxmlformats.org/officeDocument/2006/relationships" id="260" r:id="Raee7896ac5a14816"/>
    <p:sldId xmlns:r="http://schemas.openxmlformats.org/officeDocument/2006/relationships" id="261" r:id="R52764466de9c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8c4fab3f74acf" /><Relationship Type="http://schemas.openxmlformats.org/officeDocument/2006/relationships/slide" Target="/ppt/slides/slide1.xml" Id="R3da6097ff3ff46bd" /><Relationship Type="http://schemas.openxmlformats.org/officeDocument/2006/relationships/slide" Target="/ppt/slides/slide2.xml" Id="Reaf2b53b97b24b3a" /><Relationship Type="http://schemas.openxmlformats.org/officeDocument/2006/relationships/slide" Target="/ppt/slides/slide3.xml" Id="Re3fa27ff1040426c" /><Relationship Type="http://schemas.openxmlformats.org/officeDocument/2006/relationships/slide" Target="/ppt/slides/slide4.xml" Id="R8ab14b3a6e8e4db9" /><Relationship Type="http://schemas.openxmlformats.org/officeDocument/2006/relationships/slide" Target="/ppt/slides/slide5.xml" Id="Raee7896ac5a14816" /><Relationship Type="http://schemas.openxmlformats.org/officeDocument/2006/relationships/slide" Target="/ppt/slides/slide6.xml" Id="R52764466de9c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17f368769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ca8a35c2d42d0" /><Relationship Type="http://schemas.openxmlformats.org/officeDocument/2006/relationships/theme" Target="/ppt/slideMasters/theme/theme1.xml" Id="Rdb08982283f3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ca8a35c2d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51e59f5af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e48b9ebb3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b76d8abfd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6a1e28eec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807242cf8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21d5b4df3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 LANDSFORBUND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52 383 345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20 872 548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