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25ae02c17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c0f0135c24dd3"/>
  </p:sldMasterIdLst>
  <p:sldIdLst>
    <p:sldId xmlns:r="http://schemas.openxmlformats.org/officeDocument/2006/relationships" id="256" r:id="R11ed36c2588546f2"/>
    <p:sldId xmlns:r="http://schemas.openxmlformats.org/officeDocument/2006/relationships" id="257" r:id="R11244df235ef4551"/>
    <p:sldId xmlns:r="http://schemas.openxmlformats.org/officeDocument/2006/relationships" id="258" r:id="Rcbcda16c0fc64fbf"/>
    <p:sldId xmlns:r="http://schemas.openxmlformats.org/officeDocument/2006/relationships" id="259" r:id="R3f5324cc32e34eee"/>
    <p:sldId xmlns:r="http://schemas.openxmlformats.org/officeDocument/2006/relationships" id="260" r:id="Re1c218cb31704a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c0f0135c24dd3" /><Relationship Type="http://schemas.openxmlformats.org/officeDocument/2006/relationships/slide" Target="/ppt/slides/slide1.xml" Id="R11ed36c2588546f2" /><Relationship Type="http://schemas.openxmlformats.org/officeDocument/2006/relationships/slide" Target="/ppt/slides/slide2.xml" Id="R11244df235ef4551" /><Relationship Type="http://schemas.openxmlformats.org/officeDocument/2006/relationships/slide" Target="/ppt/slides/slide3.xml" Id="Rcbcda16c0fc64fbf" /><Relationship Type="http://schemas.openxmlformats.org/officeDocument/2006/relationships/slide" Target="/ppt/slides/slide4.xml" Id="R3f5324cc32e34eee" /><Relationship Type="http://schemas.openxmlformats.org/officeDocument/2006/relationships/slide" Target="/ppt/slides/slide5.xml" Id="Re1c218cb31704a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56e224deb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e811a63e341d8" /><Relationship Type="http://schemas.openxmlformats.org/officeDocument/2006/relationships/theme" Target="/ppt/slideMasters/theme/theme1.xml" Id="Rf5a2479184f3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e811a63e3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b3b899e794d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53ccf6d74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3fac79444f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c86e85373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22540b0d5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 KOMMUNE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