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ac3aaf1b6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5ed457c51484e"/>
  </p:sldMasterIdLst>
  <p:sldIdLst>
    <p:sldId xmlns:r="http://schemas.openxmlformats.org/officeDocument/2006/relationships" id="256" r:id="R7b1b588133da44df"/>
    <p:sldId xmlns:r="http://schemas.openxmlformats.org/officeDocument/2006/relationships" id="257" r:id="R05df7fa9760c4662"/>
    <p:sldId xmlns:r="http://schemas.openxmlformats.org/officeDocument/2006/relationships" id="258" r:id="Rcd7b4ccc178b49d5"/>
    <p:sldId xmlns:r="http://schemas.openxmlformats.org/officeDocument/2006/relationships" id="259" r:id="R08c5563be70c492f"/>
    <p:sldId xmlns:r="http://schemas.openxmlformats.org/officeDocument/2006/relationships" id="260" r:id="R0cc8eae8d1714701"/>
    <p:sldId xmlns:r="http://schemas.openxmlformats.org/officeDocument/2006/relationships" id="261" r:id="R002193ea2dc0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5ed457c51484e" /><Relationship Type="http://schemas.openxmlformats.org/officeDocument/2006/relationships/slide" Target="/ppt/slides/slide1.xml" Id="R7b1b588133da44df" /><Relationship Type="http://schemas.openxmlformats.org/officeDocument/2006/relationships/slide" Target="/ppt/slides/slide2.xml" Id="R05df7fa9760c4662" /><Relationship Type="http://schemas.openxmlformats.org/officeDocument/2006/relationships/slide" Target="/ppt/slides/slide3.xml" Id="Rcd7b4ccc178b49d5" /><Relationship Type="http://schemas.openxmlformats.org/officeDocument/2006/relationships/slide" Target="/ppt/slides/slide4.xml" Id="R08c5563be70c492f" /><Relationship Type="http://schemas.openxmlformats.org/officeDocument/2006/relationships/slide" Target="/ppt/slides/slide5.xml" Id="R0cc8eae8d1714701" /><Relationship Type="http://schemas.openxmlformats.org/officeDocument/2006/relationships/slide" Target="/ppt/slides/slide6.xml" Id="R002193ea2dc0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05ae29a424b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8eb083a5f45ce" /><Relationship Type="http://schemas.openxmlformats.org/officeDocument/2006/relationships/theme" Target="/ppt/slideMasters/theme/theme1.xml" Id="Ra74e92c227cb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8eb083a5f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1891cc0c5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a541d38f6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eb38f9faf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54f7e29ca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40202d12542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6b321c77842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