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54879a7c6a4e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58b42864694486"/>
  </p:sldMasterIdLst>
  <p:sldIdLst>
    <p:sldId xmlns:r="http://schemas.openxmlformats.org/officeDocument/2006/relationships" id="256" r:id="Rce9af1ae972945c3"/>
    <p:sldId xmlns:r="http://schemas.openxmlformats.org/officeDocument/2006/relationships" id="257" r:id="R3c933f0384e64ac8"/>
    <p:sldId xmlns:r="http://schemas.openxmlformats.org/officeDocument/2006/relationships" id="258" r:id="R1f235ef644274dd0"/>
    <p:sldId xmlns:r="http://schemas.openxmlformats.org/officeDocument/2006/relationships" id="259" r:id="R702120e666d7489d"/>
    <p:sldId xmlns:r="http://schemas.openxmlformats.org/officeDocument/2006/relationships" id="260" r:id="R8cd0a0e7863a4ff1"/>
    <p:sldId xmlns:r="http://schemas.openxmlformats.org/officeDocument/2006/relationships" id="261" r:id="R751c6b4404d446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58b42864694486" /><Relationship Type="http://schemas.openxmlformats.org/officeDocument/2006/relationships/slide" Target="/ppt/slides/slide1.xml" Id="Rce9af1ae972945c3" /><Relationship Type="http://schemas.openxmlformats.org/officeDocument/2006/relationships/slide" Target="/ppt/slides/slide2.xml" Id="R3c933f0384e64ac8" /><Relationship Type="http://schemas.openxmlformats.org/officeDocument/2006/relationships/slide" Target="/ppt/slides/slide3.xml" Id="R1f235ef644274dd0" /><Relationship Type="http://schemas.openxmlformats.org/officeDocument/2006/relationships/slide" Target="/ppt/slides/slide4.xml" Id="R702120e666d7489d" /><Relationship Type="http://schemas.openxmlformats.org/officeDocument/2006/relationships/slide" Target="/ppt/slides/slide5.xml" Id="R8cd0a0e7863a4ff1" /><Relationship Type="http://schemas.openxmlformats.org/officeDocument/2006/relationships/slide" Target="/ppt/slides/slide6.xml" Id="R751c6b4404d446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60a27bd2204a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cf4361ae14e04" /><Relationship Type="http://schemas.openxmlformats.org/officeDocument/2006/relationships/theme" Target="/ppt/slideMasters/theme/theme1.xml" Id="R827e223aacb148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0cf4361ae14e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a1afa6be9e4a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bee2aa935d48f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1b3284ea654d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e76c5c05a945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2f00bb608643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29631e0d146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NORMISJON REGION ØST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NORMISJON REGION ØST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8 702 971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−696 399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−660 929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19 528 276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21 094 145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Staffeldts gate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98 60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region.ost@normisjon.no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www.normisjonost.no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970 353 739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