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15502fb03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7c5410e144ccd"/>
  </p:sldMasterIdLst>
  <p:sldIdLst>
    <p:sldId xmlns:r="http://schemas.openxmlformats.org/officeDocument/2006/relationships" id="256" r:id="R070d9a0259a14f46"/>
    <p:sldId xmlns:r="http://schemas.openxmlformats.org/officeDocument/2006/relationships" id="257" r:id="R8c6567c7f79b4f79"/>
    <p:sldId xmlns:r="http://schemas.openxmlformats.org/officeDocument/2006/relationships" id="258" r:id="Rbf766339c7c04912"/>
    <p:sldId xmlns:r="http://schemas.openxmlformats.org/officeDocument/2006/relationships" id="259" r:id="Rfa0239465b9b42ca"/>
    <p:sldId xmlns:r="http://schemas.openxmlformats.org/officeDocument/2006/relationships" id="260" r:id="R3849f3ca347345aa"/>
    <p:sldId xmlns:r="http://schemas.openxmlformats.org/officeDocument/2006/relationships" id="261" r:id="Rbca66dd5868744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7c5410e144ccd" /><Relationship Type="http://schemas.openxmlformats.org/officeDocument/2006/relationships/slide" Target="/ppt/slides/slide1.xml" Id="R070d9a0259a14f46" /><Relationship Type="http://schemas.openxmlformats.org/officeDocument/2006/relationships/slide" Target="/ppt/slides/slide2.xml" Id="R8c6567c7f79b4f79" /><Relationship Type="http://schemas.openxmlformats.org/officeDocument/2006/relationships/slide" Target="/ppt/slides/slide3.xml" Id="Rbf766339c7c04912" /><Relationship Type="http://schemas.openxmlformats.org/officeDocument/2006/relationships/slide" Target="/ppt/slides/slide4.xml" Id="Rfa0239465b9b42ca" /><Relationship Type="http://schemas.openxmlformats.org/officeDocument/2006/relationships/slide" Target="/ppt/slides/slide5.xml" Id="R3849f3ca347345aa" /><Relationship Type="http://schemas.openxmlformats.org/officeDocument/2006/relationships/slide" Target="/ppt/slides/slide6.xml" Id="Rbca66dd5868744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baecc6323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db80c14574ee1" /><Relationship Type="http://schemas.openxmlformats.org/officeDocument/2006/relationships/theme" Target="/ppt/slideMasters/theme/theme1.xml" Id="Rc5244b93aaad43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db80c1457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05b37254e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5920ececa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e8eb6c9d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fac36b4b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87cd2ce074c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c4c3d59542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