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09798d87442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b4f487e4d4f06"/>
  </p:sldMasterIdLst>
  <p:sldIdLst>
    <p:sldId xmlns:r="http://schemas.openxmlformats.org/officeDocument/2006/relationships" id="256" r:id="R4c8dca15d29d4848"/>
    <p:sldId xmlns:r="http://schemas.openxmlformats.org/officeDocument/2006/relationships" id="257" r:id="R9dd69a91a8f84e7e"/>
    <p:sldId xmlns:r="http://schemas.openxmlformats.org/officeDocument/2006/relationships" id="258" r:id="R83af226164ec4941"/>
    <p:sldId xmlns:r="http://schemas.openxmlformats.org/officeDocument/2006/relationships" id="259" r:id="R64933631d8e8427a"/>
    <p:sldId xmlns:r="http://schemas.openxmlformats.org/officeDocument/2006/relationships" id="260" r:id="R19f3471b7d65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b4f487e4d4f06" /><Relationship Type="http://schemas.openxmlformats.org/officeDocument/2006/relationships/slide" Target="/ppt/slides/slide1.xml" Id="R4c8dca15d29d4848" /><Relationship Type="http://schemas.openxmlformats.org/officeDocument/2006/relationships/slide" Target="/ppt/slides/slide2.xml" Id="R9dd69a91a8f84e7e" /><Relationship Type="http://schemas.openxmlformats.org/officeDocument/2006/relationships/slide" Target="/ppt/slides/slide3.xml" Id="R83af226164ec4941" /><Relationship Type="http://schemas.openxmlformats.org/officeDocument/2006/relationships/slide" Target="/ppt/slides/slide4.xml" Id="R64933631d8e8427a" /><Relationship Type="http://schemas.openxmlformats.org/officeDocument/2006/relationships/slide" Target="/ppt/slides/slide5.xml" Id="R19f3471b7d65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7aeff51e14e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77df4f7df4c0b" /><Relationship Type="http://schemas.openxmlformats.org/officeDocument/2006/relationships/theme" Target="/ppt/slideMasters/theme/theme1.xml" Id="R10f5a62b5ec0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77df4f7df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9f29dd5a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1867056b8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bb00631a34c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0d1c31b9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7e2171d48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STEFANUSALLIANSEN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STEFANUSALLIANSEN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40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970 276 432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