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90d48fa9b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95fd59d3f4e3a"/>
  </p:sldMasterIdLst>
  <p:sldIdLst>
    <p:sldId xmlns:r="http://schemas.openxmlformats.org/officeDocument/2006/relationships" id="256" r:id="R352d7ea4a0fa433f"/>
    <p:sldId xmlns:r="http://schemas.openxmlformats.org/officeDocument/2006/relationships" id="257" r:id="Ra930099a8cc04e3a"/>
    <p:sldId xmlns:r="http://schemas.openxmlformats.org/officeDocument/2006/relationships" id="258" r:id="R07403d152fb54595"/>
    <p:sldId xmlns:r="http://schemas.openxmlformats.org/officeDocument/2006/relationships" id="259" r:id="Rab4b550ca55b4bf3"/>
    <p:sldId xmlns:r="http://schemas.openxmlformats.org/officeDocument/2006/relationships" id="260" r:id="R43c01fce383d4d04"/>
    <p:sldId xmlns:r="http://schemas.openxmlformats.org/officeDocument/2006/relationships" id="261" r:id="R9b1bfcd12bef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95fd59d3f4e3a" /><Relationship Type="http://schemas.openxmlformats.org/officeDocument/2006/relationships/slide" Target="/ppt/slides/slide1.xml" Id="R352d7ea4a0fa433f" /><Relationship Type="http://schemas.openxmlformats.org/officeDocument/2006/relationships/slide" Target="/ppt/slides/slide2.xml" Id="Ra930099a8cc04e3a" /><Relationship Type="http://schemas.openxmlformats.org/officeDocument/2006/relationships/slide" Target="/ppt/slides/slide3.xml" Id="R07403d152fb54595" /><Relationship Type="http://schemas.openxmlformats.org/officeDocument/2006/relationships/slide" Target="/ppt/slides/slide4.xml" Id="Rab4b550ca55b4bf3" /><Relationship Type="http://schemas.openxmlformats.org/officeDocument/2006/relationships/slide" Target="/ppt/slides/slide5.xml" Id="R43c01fce383d4d04" /><Relationship Type="http://schemas.openxmlformats.org/officeDocument/2006/relationships/slide" Target="/ppt/slides/slide6.xml" Id="R9b1bfcd12bef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465fee86b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4666aec446d9" /><Relationship Type="http://schemas.openxmlformats.org/officeDocument/2006/relationships/theme" Target="/ppt/slideMasters/theme/theme1.xml" Id="Ra488adea1801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54666aec4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42bf4967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1f82d7b2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50c1dae7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6d51169f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80425a252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4d1d7e67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OFFISERS- OG SPESIALISTFORBUND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OFFISERS- OG SPESIALISTFORBUND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143 215 324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56 981 737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970 204 938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OFFISERS- OG SPESIALISTFORBUND</a:t>
            </a:r>
          </a:p>
        </p:txBody>
      </p:sp>
    </p:spTree>
  </p:cSld>
  <p:clrMapOvr>
    <a:masterClrMapping xmlns:a="http://schemas.openxmlformats.org/drawingml/2006/main"/>
  </p:clrMapOvr>
</p:sld>
</file>