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07032c205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bec08781d047b2"/>
  </p:sldMasterIdLst>
  <p:sldIdLst>
    <p:sldId xmlns:r="http://schemas.openxmlformats.org/officeDocument/2006/relationships" id="256" r:id="Rc1b9bd81338c47c5"/>
    <p:sldId xmlns:r="http://schemas.openxmlformats.org/officeDocument/2006/relationships" id="257" r:id="R3014b2a7fa694bd5"/>
    <p:sldId xmlns:r="http://schemas.openxmlformats.org/officeDocument/2006/relationships" id="258" r:id="Re1cc4c72b6784a7c"/>
    <p:sldId xmlns:r="http://schemas.openxmlformats.org/officeDocument/2006/relationships" id="259" r:id="R90de6bfadcc14e59"/>
    <p:sldId xmlns:r="http://schemas.openxmlformats.org/officeDocument/2006/relationships" id="260" r:id="Re5823aca91eb482e"/>
    <p:sldId xmlns:r="http://schemas.openxmlformats.org/officeDocument/2006/relationships" id="261" r:id="Rbd28ca622abb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ec08781d047b2" /><Relationship Type="http://schemas.openxmlformats.org/officeDocument/2006/relationships/slide" Target="/ppt/slides/slide1.xml" Id="Rc1b9bd81338c47c5" /><Relationship Type="http://schemas.openxmlformats.org/officeDocument/2006/relationships/slide" Target="/ppt/slides/slide2.xml" Id="R3014b2a7fa694bd5" /><Relationship Type="http://schemas.openxmlformats.org/officeDocument/2006/relationships/slide" Target="/ppt/slides/slide3.xml" Id="Re1cc4c72b6784a7c" /><Relationship Type="http://schemas.openxmlformats.org/officeDocument/2006/relationships/slide" Target="/ppt/slides/slide4.xml" Id="R90de6bfadcc14e59" /><Relationship Type="http://schemas.openxmlformats.org/officeDocument/2006/relationships/slide" Target="/ppt/slides/slide5.xml" Id="Re5823aca91eb482e" /><Relationship Type="http://schemas.openxmlformats.org/officeDocument/2006/relationships/slide" Target="/ppt/slides/slide6.xml" Id="Rbd28ca622abb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c4b5d9348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1fb399bc74ac4" /><Relationship Type="http://schemas.openxmlformats.org/officeDocument/2006/relationships/theme" Target="/ppt/slideMasters/theme/theme1.xml" Id="Raee4d6252847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1fb399bc7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6431d59fe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183a9ebee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5b25b928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8ec7e6156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3046205144e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6483af1c8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OFFISERS- OG SPESIALISTFORBUND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970 204 938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OFFISERS- OG SPESIALISTFORBUND</a:t>
            </a:r>
          </a:p>
        </p:txBody>
      </p:sp>
    </p:spTree>
  </p:cSld>
  <p:clrMapOvr>
    <a:masterClrMapping xmlns:a="http://schemas.openxmlformats.org/drawingml/2006/main"/>
  </p:clrMapOvr>
</p:sld>
</file>