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f68f3d95c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8f1b041dee43ae"/>
  </p:sldMasterIdLst>
  <p:sldIdLst>
    <p:sldId xmlns:r="http://schemas.openxmlformats.org/officeDocument/2006/relationships" id="256" r:id="R016f894b6a344788"/>
    <p:sldId xmlns:r="http://schemas.openxmlformats.org/officeDocument/2006/relationships" id="257" r:id="R5f17632a0740474e"/>
    <p:sldId xmlns:r="http://schemas.openxmlformats.org/officeDocument/2006/relationships" id="258" r:id="R35a2c5b117fd446b"/>
    <p:sldId xmlns:r="http://schemas.openxmlformats.org/officeDocument/2006/relationships" id="259" r:id="R85a0859a710340df"/>
    <p:sldId xmlns:r="http://schemas.openxmlformats.org/officeDocument/2006/relationships" id="260" r:id="R76dfb5197dbf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8f1b041dee43ae" /><Relationship Type="http://schemas.openxmlformats.org/officeDocument/2006/relationships/slide" Target="/ppt/slides/slide1.xml" Id="R016f894b6a344788" /><Relationship Type="http://schemas.openxmlformats.org/officeDocument/2006/relationships/slide" Target="/ppt/slides/slide2.xml" Id="R5f17632a0740474e" /><Relationship Type="http://schemas.openxmlformats.org/officeDocument/2006/relationships/slide" Target="/ppt/slides/slide3.xml" Id="R35a2c5b117fd446b" /><Relationship Type="http://schemas.openxmlformats.org/officeDocument/2006/relationships/slide" Target="/ppt/slides/slide4.xml" Id="R85a0859a710340df" /><Relationship Type="http://schemas.openxmlformats.org/officeDocument/2006/relationships/slide" Target="/ppt/slides/slide5.xml" Id="R76dfb5197dbf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5a2c24d4a47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50a5eaa6d4aae" /><Relationship Type="http://schemas.openxmlformats.org/officeDocument/2006/relationships/theme" Target="/ppt/slideMasters/theme/theme1.xml" Id="Rfb315fd7aa714d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50a5eaa6d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877d7d20b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6e501fd3b45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8eb24d3c24f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cd79b6ff64c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b08be513b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 KOMMUNE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post@stange.kommune.no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www.stange.kommune.no/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