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b1426b0c6f844b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ac8c2ea37fe4cdd"/>
  </p:sldMasterIdLst>
  <p:sldIdLst>
    <p:sldId xmlns:r="http://schemas.openxmlformats.org/officeDocument/2006/relationships" id="256" r:id="Rb705b6d8e4ae40d6"/>
    <p:sldId xmlns:r="http://schemas.openxmlformats.org/officeDocument/2006/relationships" id="257" r:id="R355922db2e8941b7"/>
    <p:sldId xmlns:r="http://schemas.openxmlformats.org/officeDocument/2006/relationships" id="258" r:id="R947e6f7aaf004c38"/>
    <p:sldId xmlns:r="http://schemas.openxmlformats.org/officeDocument/2006/relationships" id="259" r:id="Ra5a2d554e210441c"/>
    <p:sldId xmlns:r="http://schemas.openxmlformats.org/officeDocument/2006/relationships" id="260" r:id="R60312ac25df2478d"/>
    <p:sldId xmlns:r="http://schemas.openxmlformats.org/officeDocument/2006/relationships" id="261" r:id="Rcf0e98318ccf40e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c8c2ea37fe4cdd" /><Relationship Type="http://schemas.openxmlformats.org/officeDocument/2006/relationships/slide" Target="/ppt/slides/slide1.xml" Id="Rb705b6d8e4ae40d6" /><Relationship Type="http://schemas.openxmlformats.org/officeDocument/2006/relationships/slide" Target="/ppt/slides/slide2.xml" Id="R355922db2e8941b7" /><Relationship Type="http://schemas.openxmlformats.org/officeDocument/2006/relationships/slide" Target="/ppt/slides/slide3.xml" Id="R947e6f7aaf004c38" /><Relationship Type="http://schemas.openxmlformats.org/officeDocument/2006/relationships/slide" Target="/ppt/slides/slide4.xml" Id="Ra5a2d554e210441c" /><Relationship Type="http://schemas.openxmlformats.org/officeDocument/2006/relationships/slide" Target="/ppt/slides/slide5.xml" Id="R60312ac25df2478d" /><Relationship Type="http://schemas.openxmlformats.org/officeDocument/2006/relationships/slide" Target="/ppt/slides/slide6.xml" Id="Rcf0e98318ccf40e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6cf62820cf454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0610bd714c496c" /><Relationship Type="http://schemas.openxmlformats.org/officeDocument/2006/relationships/theme" Target="/ppt/slideMasters/theme/theme1.xml" Id="R8a38b090f13c48b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b0610bd714c496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fe4ce50f99463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45b5267db748e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892053239b4c7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b7164fbf044be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2b2161486046f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c2a54165634b0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DEN NORSKE ISRAELSMISJON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DEN NORSKE ISRAELSMISJON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DEN NORSKE ISRAELSMISJON ble etablert [år] og holder til i Ski.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DEN NORSKE ISRAELSMISJON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DEN NORSKE ISRAELSMISJON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DEN NORSKE ISRAELSMISJON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37 041 967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9 545 835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9 592 319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23 781 488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29 157 554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DEN NORSKE ISRAELSMISJON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Nygårdsveien 20A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1423 Ski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98 85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post@israelsmisjonen.no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www.israelsmisjonen.no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970 167 978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DEN NORSKE ISRAELSMISJON</a:t>
            </a:r>
          </a:p>
        </p:txBody>
      </p:sp>
    </p:spTree>
  </p:cSld>
  <p:clrMapOvr>
    <a:masterClrMapping xmlns:a="http://schemas.openxmlformats.org/drawingml/2006/main"/>
  </p:clrMapOvr>
</p:sld>
</file>