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0b434bb9444a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93f447301240c1"/>
  </p:sldMasterIdLst>
  <p:sldIdLst>
    <p:sldId xmlns:r="http://schemas.openxmlformats.org/officeDocument/2006/relationships" id="256" r:id="Rae562735b3c64fce"/>
    <p:sldId xmlns:r="http://schemas.openxmlformats.org/officeDocument/2006/relationships" id="257" r:id="Rb399fb965df248c7"/>
    <p:sldId xmlns:r="http://schemas.openxmlformats.org/officeDocument/2006/relationships" id="258" r:id="Rda39f0bba3e94e60"/>
    <p:sldId xmlns:r="http://schemas.openxmlformats.org/officeDocument/2006/relationships" id="259" r:id="R690d3e99513c45f7"/>
    <p:sldId xmlns:r="http://schemas.openxmlformats.org/officeDocument/2006/relationships" id="260" r:id="R03f8dfb8b7b54a06"/>
    <p:sldId xmlns:r="http://schemas.openxmlformats.org/officeDocument/2006/relationships" id="261" r:id="R734a5ff64dc544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3f447301240c1" /><Relationship Type="http://schemas.openxmlformats.org/officeDocument/2006/relationships/slide" Target="/ppt/slides/slide1.xml" Id="Rae562735b3c64fce" /><Relationship Type="http://schemas.openxmlformats.org/officeDocument/2006/relationships/slide" Target="/ppt/slides/slide2.xml" Id="Rb399fb965df248c7" /><Relationship Type="http://schemas.openxmlformats.org/officeDocument/2006/relationships/slide" Target="/ppt/slides/slide3.xml" Id="Rda39f0bba3e94e60" /><Relationship Type="http://schemas.openxmlformats.org/officeDocument/2006/relationships/slide" Target="/ppt/slides/slide4.xml" Id="R690d3e99513c45f7" /><Relationship Type="http://schemas.openxmlformats.org/officeDocument/2006/relationships/slide" Target="/ppt/slides/slide5.xml" Id="R03f8dfb8b7b54a06" /><Relationship Type="http://schemas.openxmlformats.org/officeDocument/2006/relationships/slide" Target="/ppt/slides/slide6.xml" Id="R734a5ff64dc544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7ae32a4d54c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8baf37b914041" /><Relationship Type="http://schemas.openxmlformats.org/officeDocument/2006/relationships/theme" Target="/ppt/slideMasters/theme/theme1.xml" Id="Rb27846ba750442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8baf37b91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00f72ef8d45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8f7fdde05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72bc15db54f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ae5a51b2147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38eb041a844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80c4263cd46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REKNESKAP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 REKNESKAP SA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Sjusetevegen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55 34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firmapost@hardanger-rekneskap.no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970 118 292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