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cb012d139c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8c94b388840ac"/>
  </p:sldMasterIdLst>
  <p:sldIdLst>
    <p:sldId xmlns:r="http://schemas.openxmlformats.org/officeDocument/2006/relationships" id="256" r:id="Re0a326ac4cf94d03"/>
    <p:sldId xmlns:r="http://schemas.openxmlformats.org/officeDocument/2006/relationships" id="257" r:id="R53bf956de7bf4635"/>
    <p:sldId xmlns:r="http://schemas.openxmlformats.org/officeDocument/2006/relationships" id="258" r:id="R4fe024a6c80a4427"/>
    <p:sldId xmlns:r="http://schemas.openxmlformats.org/officeDocument/2006/relationships" id="259" r:id="R5b11cf6e3f4f4dd8"/>
    <p:sldId xmlns:r="http://schemas.openxmlformats.org/officeDocument/2006/relationships" id="260" r:id="R43c6deefa92944d9"/>
    <p:sldId xmlns:r="http://schemas.openxmlformats.org/officeDocument/2006/relationships" id="261" r:id="Rbc8b463e637d49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8c94b388840ac" /><Relationship Type="http://schemas.openxmlformats.org/officeDocument/2006/relationships/slide" Target="/ppt/slides/slide1.xml" Id="Re0a326ac4cf94d03" /><Relationship Type="http://schemas.openxmlformats.org/officeDocument/2006/relationships/slide" Target="/ppt/slides/slide2.xml" Id="R53bf956de7bf4635" /><Relationship Type="http://schemas.openxmlformats.org/officeDocument/2006/relationships/slide" Target="/ppt/slides/slide3.xml" Id="R4fe024a6c80a4427" /><Relationship Type="http://schemas.openxmlformats.org/officeDocument/2006/relationships/slide" Target="/ppt/slides/slide4.xml" Id="R5b11cf6e3f4f4dd8" /><Relationship Type="http://schemas.openxmlformats.org/officeDocument/2006/relationships/slide" Target="/ppt/slides/slide5.xml" Id="R43c6deefa92944d9" /><Relationship Type="http://schemas.openxmlformats.org/officeDocument/2006/relationships/slide" Target="/ppt/slides/slide6.xml" Id="Rbc8b463e637d49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1b79abae2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a56139fb04ba2" /><Relationship Type="http://schemas.openxmlformats.org/officeDocument/2006/relationships/theme" Target="/ppt/slideMasters/theme/theme1.xml" Id="Rb628d6084ca04f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a56139fb0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06e467b5b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1a35642dc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5ebeacbcb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07956557e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6bc27455041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8ec794cfc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MODUM BAD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MODUM BAD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344 660 000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404 465 000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Badeveien 287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post@modum-bad.no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modum-bad.no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970 107 592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MODUM BAD</a:t>
            </a:r>
          </a:p>
        </p:txBody>
      </p:sp>
    </p:spTree>
  </p:cSld>
  <p:clrMapOvr>
    <a:masterClrMapping xmlns:a="http://schemas.openxmlformats.org/drawingml/2006/main"/>
  </p:clrMapOvr>
</p:sld>
</file>