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93a2ecf43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7fb1457264b5c"/>
  </p:sldMasterIdLst>
  <p:sldIdLst>
    <p:sldId xmlns:r="http://schemas.openxmlformats.org/officeDocument/2006/relationships" id="256" r:id="R3d647ec5ebf943f7"/>
    <p:sldId xmlns:r="http://schemas.openxmlformats.org/officeDocument/2006/relationships" id="257" r:id="R6bf449ced40c4e7d"/>
    <p:sldId xmlns:r="http://schemas.openxmlformats.org/officeDocument/2006/relationships" id="258" r:id="R18c17c8145d44d78"/>
    <p:sldId xmlns:r="http://schemas.openxmlformats.org/officeDocument/2006/relationships" id="259" r:id="R3521109f41db496d"/>
    <p:sldId xmlns:r="http://schemas.openxmlformats.org/officeDocument/2006/relationships" id="260" r:id="R16764c1c1a104b2e"/>
    <p:sldId xmlns:r="http://schemas.openxmlformats.org/officeDocument/2006/relationships" id="261" r:id="Ref933ba9f6e94a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7fb1457264b5c" /><Relationship Type="http://schemas.openxmlformats.org/officeDocument/2006/relationships/slide" Target="/ppt/slides/slide1.xml" Id="R3d647ec5ebf943f7" /><Relationship Type="http://schemas.openxmlformats.org/officeDocument/2006/relationships/slide" Target="/ppt/slides/slide2.xml" Id="R6bf449ced40c4e7d" /><Relationship Type="http://schemas.openxmlformats.org/officeDocument/2006/relationships/slide" Target="/ppt/slides/slide3.xml" Id="R18c17c8145d44d78" /><Relationship Type="http://schemas.openxmlformats.org/officeDocument/2006/relationships/slide" Target="/ppt/slides/slide4.xml" Id="R3521109f41db496d" /><Relationship Type="http://schemas.openxmlformats.org/officeDocument/2006/relationships/slide" Target="/ppt/slides/slide5.xml" Id="R16764c1c1a104b2e" /><Relationship Type="http://schemas.openxmlformats.org/officeDocument/2006/relationships/slide" Target="/ppt/slides/slide6.xml" Id="Ref933ba9f6e94a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1b4ec4172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f853e1b0d4c42" /><Relationship Type="http://schemas.openxmlformats.org/officeDocument/2006/relationships/theme" Target="/ppt/slideMasters/theme/theme1.xml" Id="R7cc0907f11f1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f853e1b0d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2c7fcb1cd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6240b0367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6c53c1db6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b2b588284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895c0cb89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318dc50f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MODUM BAD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Badeveien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post@modum-bad.no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modum-bad.no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970 107 592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