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3ff31f396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fe87a349e4459f"/>
  </p:sldMasterIdLst>
  <p:sldIdLst>
    <p:sldId xmlns:r="http://schemas.openxmlformats.org/officeDocument/2006/relationships" id="256" r:id="Rd80e1a8bf4c545ee"/>
    <p:sldId xmlns:r="http://schemas.openxmlformats.org/officeDocument/2006/relationships" id="257" r:id="Rcc3c3736b5704ca2"/>
    <p:sldId xmlns:r="http://schemas.openxmlformats.org/officeDocument/2006/relationships" id="258" r:id="R913e3cab2c69469b"/>
    <p:sldId xmlns:r="http://schemas.openxmlformats.org/officeDocument/2006/relationships" id="259" r:id="R5a3497afeb8c4933"/>
    <p:sldId xmlns:r="http://schemas.openxmlformats.org/officeDocument/2006/relationships" id="260" r:id="Reebb8e298508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e87a349e4459f" /><Relationship Type="http://schemas.openxmlformats.org/officeDocument/2006/relationships/slide" Target="/ppt/slides/slide1.xml" Id="Rd80e1a8bf4c545ee" /><Relationship Type="http://schemas.openxmlformats.org/officeDocument/2006/relationships/slide" Target="/ppt/slides/slide2.xml" Id="Rcc3c3736b5704ca2" /><Relationship Type="http://schemas.openxmlformats.org/officeDocument/2006/relationships/slide" Target="/ppt/slides/slide3.xml" Id="R913e3cab2c69469b" /><Relationship Type="http://schemas.openxmlformats.org/officeDocument/2006/relationships/slide" Target="/ppt/slides/slide4.xml" Id="R5a3497afeb8c4933" /><Relationship Type="http://schemas.openxmlformats.org/officeDocument/2006/relationships/slide" Target="/ppt/slides/slide5.xml" Id="Reebb8e298508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37b52f621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407e26c324f17" /><Relationship Type="http://schemas.openxmlformats.org/officeDocument/2006/relationships/theme" Target="/ppt/slideMasters/theme/theme1.xml" Id="R9c4e643f038a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407e26c32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d83084bc5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110b50760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dc078a48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a5e309a9b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699919ea2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