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33dd212f44d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c44f823e84e7d"/>
  </p:sldMasterIdLst>
  <p:sldIdLst>
    <p:sldId xmlns:r="http://schemas.openxmlformats.org/officeDocument/2006/relationships" id="256" r:id="R93b8991fc4bd48e1"/>
    <p:sldId xmlns:r="http://schemas.openxmlformats.org/officeDocument/2006/relationships" id="257" r:id="R9adf572773fc40ce"/>
    <p:sldId xmlns:r="http://schemas.openxmlformats.org/officeDocument/2006/relationships" id="258" r:id="Reb25bc751d964acd"/>
    <p:sldId xmlns:r="http://schemas.openxmlformats.org/officeDocument/2006/relationships" id="259" r:id="R5faf376716ac413c"/>
    <p:sldId xmlns:r="http://schemas.openxmlformats.org/officeDocument/2006/relationships" id="260" r:id="R84443fa7aea14ff5"/>
    <p:sldId xmlns:r="http://schemas.openxmlformats.org/officeDocument/2006/relationships" id="261" r:id="Rc23157d8d394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c44f823e84e7d" /><Relationship Type="http://schemas.openxmlformats.org/officeDocument/2006/relationships/slide" Target="/ppt/slides/slide1.xml" Id="R93b8991fc4bd48e1" /><Relationship Type="http://schemas.openxmlformats.org/officeDocument/2006/relationships/slide" Target="/ppt/slides/slide2.xml" Id="R9adf572773fc40ce" /><Relationship Type="http://schemas.openxmlformats.org/officeDocument/2006/relationships/slide" Target="/ppt/slides/slide3.xml" Id="Reb25bc751d964acd" /><Relationship Type="http://schemas.openxmlformats.org/officeDocument/2006/relationships/slide" Target="/ppt/slides/slide4.xml" Id="R5faf376716ac413c" /><Relationship Type="http://schemas.openxmlformats.org/officeDocument/2006/relationships/slide" Target="/ppt/slides/slide5.xml" Id="R84443fa7aea14ff5" /><Relationship Type="http://schemas.openxmlformats.org/officeDocument/2006/relationships/slide" Target="/ppt/slides/slide6.xml" Id="Rc23157d8d394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98425699c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ffe0b629e4f59" /><Relationship Type="http://schemas.openxmlformats.org/officeDocument/2006/relationships/theme" Target="/ppt/slideMasters/theme/theme1.xml" Id="Ra791d46fa6cc46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ffe0b629e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7db7c3341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6be2caa9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252b024a5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405e213c9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5c2f17a6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20f50e3a4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