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8b3e3031d8448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c84f45d5f0457f"/>
  </p:sldMasterIdLst>
  <p:sldIdLst>
    <p:sldId xmlns:r="http://schemas.openxmlformats.org/officeDocument/2006/relationships" id="256" r:id="R38f692efceab48d3"/>
    <p:sldId xmlns:r="http://schemas.openxmlformats.org/officeDocument/2006/relationships" id="257" r:id="Rea0b839d4e824951"/>
    <p:sldId xmlns:r="http://schemas.openxmlformats.org/officeDocument/2006/relationships" id="258" r:id="R1daa6f57227b451e"/>
    <p:sldId xmlns:r="http://schemas.openxmlformats.org/officeDocument/2006/relationships" id="259" r:id="R3109ce7c9d514dca"/>
    <p:sldId xmlns:r="http://schemas.openxmlformats.org/officeDocument/2006/relationships" id="260" r:id="Rf9b74c1672564e9b"/>
    <p:sldId xmlns:r="http://schemas.openxmlformats.org/officeDocument/2006/relationships" id="261" r:id="R2b4b6099024544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c84f45d5f0457f" /><Relationship Type="http://schemas.openxmlformats.org/officeDocument/2006/relationships/slide" Target="/ppt/slides/slide1.xml" Id="R38f692efceab48d3" /><Relationship Type="http://schemas.openxmlformats.org/officeDocument/2006/relationships/slide" Target="/ppt/slides/slide2.xml" Id="Rea0b839d4e824951" /><Relationship Type="http://schemas.openxmlformats.org/officeDocument/2006/relationships/slide" Target="/ppt/slides/slide3.xml" Id="R1daa6f57227b451e" /><Relationship Type="http://schemas.openxmlformats.org/officeDocument/2006/relationships/slide" Target="/ppt/slides/slide4.xml" Id="R3109ce7c9d514dca" /><Relationship Type="http://schemas.openxmlformats.org/officeDocument/2006/relationships/slide" Target="/ppt/slides/slide5.xml" Id="Rf9b74c1672564e9b" /><Relationship Type="http://schemas.openxmlformats.org/officeDocument/2006/relationships/slide" Target="/ppt/slides/slide6.xml" Id="R2b4b6099024544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e54d16196841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baf3242cd4f66" /><Relationship Type="http://schemas.openxmlformats.org/officeDocument/2006/relationships/theme" Target="/ppt/slideMasters/theme/theme1.xml" Id="R9eac70a6581442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abaf3242cd4f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6bf04a31d4b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a4bd9a4f048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c866fa637a4a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b05dbce4d48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6293b02234a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256e5e5aa48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 KFUM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KFUM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325 800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−1 949 718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−1 515 331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13 939 846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13 945 615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Ekebergveien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29 14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970 013 628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 KFUM</a:t>
            </a:r>
          </a:p>
        </p:txBody>
      </p:sp>
    </p:spTree>
  </p:cSld>
  <p:clrMapOvr>
    <a:masterClrMapping xmlns:a="http://schemas.openxmlformats.org/drawingml/2006/main"/>
  </p:clrMapOvr>
</p:sld>
</file>