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b6a3c3f219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3a41aeb321405c"/>
  </p:sldMasterIdLst>
  <p:sldIdLst>
    <p:sldId xmlns:r="http://schemas.openxmlformats.org/officeDocument/2006/relationships" id="256" r:id="R52cfc53e8b4f4b3c"/>
    <p:sldId xmlns:r="http://schemas.openxmlformats.org/officeDocument/2006/relationships" id="257" r:id="R067681ae073b4f4e"/>
    <p:sldId xmlns:r="http://schemas.openxmlformats.org/officeDocument/2006/relationships" id="258" r:id="Ref366f7198074dcd"/>
    <p:sldId xmlns:r="http://schemas.openxmlformats.org/officeDocument/2006/relationships" id="259" r:id="R771d69c673c24b1c"/>
    <p:sldId xmlns:r="http://schemas.openxmlformats.org/officeDocument/2006/relationships" id="260" r:id="Re899b8095f194f55"/>
    <p:sldId xmlns:r="http://schemas.openxmlformats.org/officeDocument/2006/relationships" id="261" r:id="Rc1cf61c0be5048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a41aeb321405c" /><Relationship Type="http://schemas.openxmlformats.org/officeDocument/2006/relationships/slide" Target="/ppt/slides/slide1.xml" Id="R52cfc53e8b4f4b3c" /><Relationship Type="http://schemas.openxmlformats.org/officeDocument/2006/relationships/slide" Target="/ppt/slides/slide2.xml" Id="R067681ae073b4f4e" /><Relationship Type="http://schemas.openxmlformats.org/officeDocument/2006/relationships/slide" Target="/ppt/slides/slide3.xml" Id="Ref366f7198074dcd" /><Relationship Type="http://schemas.openxmlformats.org/officeDocument/2006/relationships/slide" Target="/ppt/slides/slide4.xml" Id="R771d69c673c24b1c" /><Relationship Type="http://schemas.openxmlformats.org/officeDocument/2006/relationships/slide" Target="/ppt/slides/slide5.xml" Id="Re899b8095f194f55" /><Relationship Type="http://schemas.openxmlformats.org/officeDocument/2006/relationships/slide" Target="/ppt/slides/slide6.xml" Id="Rc1cf61c0be5048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ae525aff0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2607b85be4466" /><Relationship Type="http://schemas.openxmlformats.org/officeDocument/2006/relationships/theme" Target="/ppt/slideMasters/theme/theme1.xml" Id="Rf0a7eef0aca14c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f2607b85be44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965c50a6f4e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caeffe5d94a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29959f755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ef6d58a80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34e24b87142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9656f990b4d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