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f5a701ee7f4d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89016f6f541b0"/>
  </p:sldMasterIdLst>
  <p:sldIdLst>
    <p:sldId xmlns:r="http://schemas.openxmlformats.org/officeDocument/2006/relationships" id="256" r:id="R333249d3cc104006"/>
    <p:sldId xmlns:r="http://schemas.openxmlformats.org/officeDocument/2006/relationships" id="257" r:id="R5485896eeee645a1"/>
    <p:sldId xmlns:r="http://schemas.openxmlformats.org/officeDocument/2006/relationships" id="258" r:id="Raaadcbd5668b448c"/>
    <p:sldId xmlns:r="http://schemas.openxmlformats.org/officeDocument/2006/relationships" id="259" r:id="Rd521792b11a1441f"/>
    <p:sldId xmlns:r="http://schemas.openxmlformats.org/officeDocument/2006/relationships" id="260" r:id="Rfef7e04095814b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89016f6f541b0" /><Relationship Type="http://schemas.openxmlformats.org/officeDocument/2006/relationships/slide" Target="/ppt/slides/slide1.xml" Id="R333249d3cc104006" /><Relationship Type="http://schemas.openxmlformats.org/officeDocument/2006/relationships/slide" Target="/ppt/slides/slide2.xml" Id="R5485896eeee645a1" /><Relationship Type="http://schemas.openxmlformats.org/officeDocument/2006/relationships/slide" Target="/ppt/slides/slide3.xml" Id="Raaadcbd5668b448c" /><Relationship Type="http://schemas.openxmlformats.org/officeDocument/2006/relationships/slide" Target="/ppt/slides/slide4.xml" Id="Rd521792b11a1441f" /><Relationship Type="http://schemas.openxmlformats.org/officeDocument/2006/relationships/slide" Target="/ppt/slides/slide5.xml" Id="Rfef7e04095814b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212ce38a24a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c318815224c9c" /><Relationship Type="http://schemas.openxmlformats.org/officeDocument/2006/relationships/theme" Target="/ppt/slideMasters/theme/theme1.xml" Id="R3bb8b679363d4e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5c318815224c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5fa187ac04d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72f0e52f140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7b3d651d2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b8a9c1507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942bb5609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