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f8332686e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8879a22fc404f"/>
  </p:sldMasterIdLst>
  <p:sldIdLst>
    <p:sldId xmlns:r="http://schemas.openxmlformats.org/officeDocument/2006/relationships" id="256" r:id="R542e3223146e4e73"/>
    <p:sldId xmlns:r="http://schemas.openxmlformats.org/officeDocument/2006/relationships" id="257" r:id="Ra5dbdb38a8cc4eea"/>
    <p:sldId xmlns:r="http://schemas.openxmlformats.org/officeDocument/2006/relationships" id="258" r:id="Ra3e64ff509bb496a"/>
    <p:sldId xmlns:r="http://schemas.openxmlformats.org/officeDocument/2006/relationships" id="259" r:id="R3f3ab1f8860149a9"/>
    <p:sldId xmlns:r="http://schemas.openxmlformats.org/officeDocument/2006/relationships" id="260" r:id="Ra0171796192447c9"/>
    <p:sldId xmlns:r="http://schemas.openxmlformats.org/officeDocument/2006/relationships" id="261" r:id="R752deb4887764925"/>
    <p:sldId xmlns:r="http://schemas.openxmlformats.org/officeDocument/2006/relationships" id="262" r:id="Rdee5170474ea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8879a22fc404f" /><Relationship Type="http://schemas.openxmlformats.org/officeDocument/2006/relationships/slide" Target="/ppt/slides/slide1.xml" Id="R542e3223146e4e73" /><Relationship Type="http://schemas.openxmlformats.org/officeDocument/2006/relationships/slide" Target="/ppt/slides/slide2.xml" Id="Ra5dbdb38a8cc4eea" /><Relationship Type="http://schemas.openxmlformats.org/officeDocument/2006/relationships/slide" Target="/ppt/slides/slide3.xml" Id="Ra3e64ff509bb496a" /><Relationship Type="http://schemas.openxmlformats.org/officeDocument/2006/relationships/slide" Target="/ppt/slides/slide4.xml" Id="R3f3ab1f8860149a9" /><Relationship Type="http://schemas.openxmlformats.org/officeDocument/2006/relationships/slide" Target="/ppt/slides/slide5.xml" Id="Ra0171796192447c9" /><Relationship Type="http://schemas.openxmlformats.org/officeDocument/2006/relationships/slide" Target="/ppt/slides/slide6.xml" Id="R752deb4887764925" /><Relationship Type="http://schemas.openxmlformats.org/officeDocument/2006/relationships/slide" Target="/ppt/slides/slide7.xml" Id="Rdee5170474ea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07e47bccb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7153820f410c" /><Relationship Type="http://schemas.openxmlformats.org/officeDocument/2006/relationships/theme" Target="/ppt/slideMasters/theme/theme1.xml" Id="R62b64592ac0e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37153820f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51dcd48a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530e28af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de16fc732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f0f9d6b9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a551e1e6d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ddb0e750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fea986dad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CORPORATE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129 574 344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209 764 928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968 859 102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