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d8ac49ab6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a1ae61b3248ea"/>
  </p:sldMasterIdLst>
  <p:sldIdLst>
    <p:sldId xmlns:r="http://schemas.openxmlformats.org/officeDocument/2006/relationships" id="256" r:id="Rd6625ebc1d43410a"/>
    <p:sldId xmlns:r="http://schemas.openxmlformats.org/officeDocument/2006/relationships" id="257" r:id="Rbe03b512d0ad4de0"/>
    <p:sldId xmlns:r="http://schemas.openxmlformats.org/officeDocument/2006/relationships" id="258" r:id="R69a16969708242cd"/>
    <p:sldId xmlns:r="http://schemas.openxmlformats.org/officeDocument/2006/relationships" id="259" r:id="Rbce51bd06a2c4b57"/>
    <p:sldId xmlns:r="http://schemas.openxmlformats.org/officeDocument/2006/relationships" id="260" r:id="R882f5e0a08054c09"/>
    <p:sldId xmlns:r="http://schemas.openxmlformats.org/officeDocument/2006/relationships" id="261" r:id="Raf34c0eddf14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a1ae61b3248ea" /><Relationship Type="http://schemas.openxmlformats.org/officeDocument/2006/relationships/slide" Target="/ppt/slides/slide1.xml" Id="Rd6625ebc1d43410a" /><Relationship Type="http://schemas.openxmlformats.org/officeDocument/2006/relationships/slide" Target="/ppt/slides/slide2.xml" Id="Rbe03b512d0ad4de0" /><Relationship Type="http://schemas.openxmlformats.org/officeDocument/2006/relationships/slide" Target="/ppt/slides/slide3.xml" Id="R69a16969708242cd" /><Relationship Type="http://schemas.openxmlformats.org/officeDocument/2006/relationships/slide" Target="/ppt/slides/slide4.xml" Id="Rbce51bd06a2c4b57" /><Relationship Type="http://schemas.openxmlformats.org/officeDocument/2006/relationships/slide" Target="/ppt/slides/slide5.xml" Id="R882f5e0a08054c09" /><Relationship Type="http://schemas.openxmlformats.org/officeDocument/2006/relationships/slide" Target="/ppt/slides/slide6.xml" Id="Raf34c0eddf14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ac87c11d5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ca82613f4e8a" /><Relationship Type="http://schemas.openxmlformats.org/officeDocument/2006/relationships/theme" Target="/ppt/slideMasters/theme/theme1.xml" Id="R3d91ca274bf6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3ca82613f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e414eb06a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b7e240ef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46272bcc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33a715de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28aeeb59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2e465df5b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SPYDEBERG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 REGNSKAPSLAG SA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17 044 465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Stegenveien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