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45646b0a340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1c49c5e584c4d"/>
  </p:sldMasterIdLst>
  <p:sldIdLst>
    <p:sldId xmlns:r="http://schemas.openxmlformats.org/officeDocument/2006/relationships" id="256" r:id="Re21fd554aaf94d32"/>
    <p:sldId xmlns:r="http://schemas.openxmlformats.org/officeDocument/2006/relationships" id="257" r:id="R298a678441bf43aa"/>
    <p:sldId xmlns:r="http://schemas.openxmlformats.org/officeDocument/2006/relationships" id="258" r:id="Rfb0f243850ed4e3b"/>
    <p:sldId xmlns:r="http://schemas.openxmlformats.org/officeDocument/2006/relationships" id="259" r:id="Re6743001da9341c5"/>
    <p:sldId xmlns:r="http://schemas.openxmlformats.org/officeDocument/2006/relationships" id="260" r:id="R92afece15ff24c3b"/>
    <p:sldId xmlns:r="http://schemas.openxmlformats.org/officeDocument/2006/relationships" id="261" r:id="Rcc447177ae6d4624"/>
    <p:sldId xmlns:r="http://schemas.openxmlformats.org/officeDocument/2006/relationships" id="262" r:id="Ref67298f88bd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1c49c5e584c4d" /><Relationship Type="http://schemas.openxmlformats.org/officeDocument/2006/relationships/slide" Target="/ppt/slides/slide1.xml" Id="Re21fd554aaf94d32" /><Relationship Type="http://schemas.openxmlformats.org/officeDocument/2006/relationships/slide" Target="/ppt/slides/slide2.xml" Id="R298a678441bf43aa" /><Relationship Type="http://schemas.openxmlformats.org/officeDocument/2006/relationships/slide" Target="/ppt/slides/slide3.xml" Id="Rfb0f243850ed4e3b" /><Relationship Type="http://schemas.openxmlformats.org/officeDocument/2006/relationships/slide" Target="/ppt/slides/slide4.xml" Id="Re6743001da9341c5" /><Relationship Type="http://schemas.openxmlformats.org/officeDocument/2006/relationships/slide" Target="/ppt/slides/slide5.xml" Id="R92afece15ff24c3b" /><Relationship Type="http://schemas.openxmlformats.org/officeDocument/2006/relationships/slide" Target="/ppt/slides/slide6.xml" Id="Rcc447177ae6d4624" /><Relationship Type="http://schemas.openxmlformats.org/officeDocument/2006/relationships/slide" Target="/ppt/slides/slide7.xml" Id="Ref67298f88bd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9246b1ced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c9230827462c" /><Relationship Type="http://schemas.openxmlformats.org/officeDocument/2006/relationships/theme" Target="/ppt/slideMasters/theme/theme1.xml" Id="Rf436a8b8801f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bc9230827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3767cbb5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096ecde5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fa3f202c7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53f13a20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3a314e47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24762b5cd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444c98bd45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DIVIDENDE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63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twh@shape.as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DIVIDENDE AS</a:t>
            </a:r>
          </a:p>
        </p:txBody>
      </p:sp>
    </p:spTree>
  </p:cSld>
  <p:clrMapOvr>
    <a:masterClrMapping xmlns:a="http://schemas.openxmlformats.org/drawingml/2006/main"/>
  </p:clrMapOvr>
</p:sld>
</file>