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09686f9814e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00784bd4448ed"/>
  </p:sldMasterIdLst>
  <p:sldIdLst>
    <p:sldId xmlns:r="http://schemas.openxmlformats.org/officeDocument/2006/relationships" id="256" r:id="Reb6af798d9bc4bbd"/>
    <p:sldId xmlns:r="http://schemas.openxmlformats.org/officeDocument/2006/relationships" id="257" r:id="Rad2796374c0f4e90"/>
    <p:sldId xmlns:r="http://schemas.openxmlformats.org/officeDocument/2006/relationships" id="258" r:id="Rd216ccfcd24447cd"/>
    <p:sldId xmlns:r="http://schemas.openxmlformats.org/officeDocument/2006/relationships" id="259" r:id="Rf00c88f615ee4b11"/>
    <p:sldId xmlns:r="http://schemas.openxmlformats.org/officeDocument/2006/relationships" id="260" r:id="R909272ed4d864b10"/>
    <p:sldId xmlns:r="http://schemas.openxmlformats.org/officeDocument/2006/relationships" id="261" r:id="R07c4134eb2714712"/>
    <p:sldId xmlns:r="http://schemas.openxmlformats.org/officeDocument/2006/relationships" id="262" r:id="Ra6d00ed2cd14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00784bd4448ed" /><Relationship Type="http://schemas.openxmlformats.org/officeDocument/2006/relationships/slide" Target="/ppt/slides/slide1.xml" Id="Reb6af798d9bc4bbd" /><Relationship Type="http://schemas.openxmlformats.org/officeDocument/2006/relationships/slide" Target="/ppt/slides/slide2.xml" Id="Rad2796374c0f4e90" /><Relationship Type="http://schemas.openxmlformats.org/officeDocument/2006/relationships/slide" Target="/ppt/slides/slide3.xml" Id="Rd216ccfcd24447cd" /><Relationship Type="http://schemas.openxmlformats.org/officeDocument/2006/relationships/slide" Target="/ppt/slides/slide4.xml" Id="Rf00c88f615ee4b11" /><Relationship Type="http://schemas.openxmlformats.org/officeDocument/2006/relationships/slide" Target="/ppt/slides/slide5.xml" Id="R909272ed4d864b10" /><Relationship Type="http://schemas.openxmlformats.org/officeDocument/2006/relationships/slide" Target="/ppt/slides/slide6.xml" Id="R07c4134eb2714712" /><Relationship Type="http://schemas.openxmlformats.org/officeDocument/2006/relationships/slide" Target="/ppt/slides/slide7.xml" Id="Ra6d00ed2cd14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0dafc38c2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64500e43741e3" /><Relationship Type="http://schemas.openxmlformats.org/officeDocument/2006/relationships/theme" Target="/ppt/slideMasters/theme/theme1.xml" Id="R7ef6cabb9bf549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664500e43741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d7ce60b714f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3dbee904d46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2e5ce41304b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1583273134b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a68c5e7c244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15d39333d43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480fa9b03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30 385 911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BLYDT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PETTERSEN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PETTERSEN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GRETHA ROLFSVAAG PETTERSEN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PETTERSEN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PETTERSEN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Fanakrå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67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968 789 872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