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7eb4472f4549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0dbd6999b74df3"/>
  </p:sldMasterIdLst>
  <p:sldIdLst>
    <p:sldId xmlns:r="http://schemas.openxmlformats.org/officeDocument/2006/relationships" id="256" r:id="R45c24abe378e45da"/>
    <p:sldId xmlns:r="http://schemas.openxmlformats.org/officeDocument/2006/relationships" id="257" r:id="R9a106d284151451e"/>
    <p:sldId xmlns:r="http://schemas.openxmlformats.org/officeDocument/2006/relationships" id="258" r:id="R411c460b209d42d4"/>
    <p:sldId xmlns:r="http://schemas.openxmlformats.org/officeDocument/2006/relationships" id="259" r:id="R41118a80d2844062"/>
    <p:sldId xmlns:r="http://schemas.openxmlformats.org/officeDocument/2006/relationships" id="260" r:id="Raa2296a7a5254371"/>
    <p:sldId xmlns:r="http://schemas.openxmlformats.org/officeDocument/2006/relationships" id="261" r:id="R7eae894e09c14d0a"/>
    <p:sldId xmlns:r="http://schemas.openxmlformats.org/officeDocument/2006/relationships" id="262" r:id="Rd2be109cd45946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0dbd6999b74df3" /><Relationship Type="http://schemas.openxmlformats.org/officeDocument/2006/relationships/slide" Target="/ppt/slides/slide1.xml" Id="R45c24abe378e45da" /><Relationship Type="http://schemas.openxmlformats.org/officeDocument/2006/relationships/slide" Target="/ppt/slides/slide2.xml" Id="R9a106d284151451e" /><Relationship Type="http://schemas.openxmlformats.org/officeDocument/2006/relationships/slide" Target="/ppt/slides/slide3.xml" Id="R411c460b209d42d4" /><Relationship Type="http://schemas.openxmlformats.org/officeDocument/2006/relationships/slide" Target="/ppt/slides/slide4.xml" Id="R41118a80d2844062" /><Relationship Type="http://schemas.openxmlformats.org/officeDocument/2006/relationships/slide" Target="/ppt/slides/slide5.xml" Id="Raa2296a7a5254371" /><Relationship Type="http://schemas.openxmlformats.org/officeDocument/2006/relationships/slide" Target="/ppt/slides/slide6.xml" Id="R7eae894e09c14d0a" /><Relationship Type="http://schemas.openxmlformats.org/officeDocument/2006/relationships/slide" Target="/ppt/slides/slide7.xml" Id="Rd2be109cd45946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01a0a8d98e48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10eaa0808d42f9" /><Relationship Type="http://schemas.openxmlformats.org/officeDocument/2006/relationships/theme" Target="/ppt/slideMasters/theme/theme1.xml" Id="Ra481feef44fb4b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10eaa0808d42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74c4d1c1da46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ffa9ef3f4e40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57c9bcefc745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2393aff57241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1beddd79fd4b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8f17bf8f5b43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1dc1d2ccac41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WIIKS REGNSKAPSKONTOR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WIIKS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WIIKS REGNSKAPSKONTOR AS ble etablert [år] og holder til i Kjøllefjord.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WIIKS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WIIKS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WIIKS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7 602 173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597 172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441 650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1 540 648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3 950 107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WIIKS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PEDERSEN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CHRISTOFFER HOLM HANSEN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INGEBJØRG LILAND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MARITA WIIK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WIIKS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145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9790 Kjøllefjord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49 97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nordkyn@accountor.no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968 784 358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WIIKS REGNSKAPSKONTOR AS</a:t>
            </a:r>
          </a:p>
        </p:txBody>
      </p:sp>
    </p:spTree>
  </p:cSld>
  <p:clrMapOvr>
    <a:masterClrMapping xmlns:a="http://schemas.openxmlformats.org/drawingml/2006/main"/>
  </p:clrMapOvr>
</p:sld>
</file>