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7bff85737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9e1990f164c2d"/>
  </p:sldMasterIdLst>
  <p:sldIdLst>
    <p:sldId xmlns:r="http://schemas.openxmlformats.org/officeDocument/2006/relationships" id="256" r:id="R552051b0b8c64d4b"/>
    <p:sldId xmlns:r="http://schemas.openxmlformats.org/officeDocument/2006/relationships" id="257" r:id="Rd53942b045364a8d"/>
    <p:sldId xmlns:r="http://schemas.openxmlformats.org/officeDocument/2006/relationships" id="258" r:id="Reb490d02625543c0"/>
    <p:sldId xmlns:r="http://schemas.openxmlformats.org/officeDocument/2006/relationships" id="259" r:id="R25d0398e385a49e1"/>
    <p:sldId xmlns:r="http://schemas.openxmlformats.org/officeDocument/2006/relationships" id="260" r:id="Rac1760ab94654e7f"/>
    <p:sldId xmlns:r="http://schemas.openxmlformats.org/officeDocument/2006/relationships" id="261" r:id="Rd0ad25c8c933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9e1990f164c2d" /><Relationship Type="http://schemas.openxmlformats.org/officeDocument/2006/relationships/slide" Target="/ppt/slides/slide1.xml" Id="R552051b0b8c64d4b" /><Relationship Type="http://schemas.openxmlformats.org/officeDocument/2006/relationships/slide" Target="/ppt/slides/slide2.xml" Id="Rd53942b045364a8d" /><Relationship Type="http://schemas.openxmlformats.org/officeDocument/2006/relationships/slide" Target="/ppt/slides/slide3.xml" Id="Reb490d02625543c0" /><Relationship Type="http://schemas.openxmlformats.org/officeDocument/2006/relationships/slide" Target="/ppt/slides/slide4.xml" Id="R25d0398e385a49e1" /><Relationship Type="http://schemas.openxmlformats.org/officeDocument/2006/relationships/slide" Target="/ppt/slides/slide5.xml" Id="Rac1760ab94654e7f" /><Relationship Type="http://schemas.openxmlformats.org/officeDocument/2006/relationships/slide" Target="/ppt/slides/slide6.xml" Id="Rd0ad25c8c933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e73530253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8356c45774985" /><Relationship Type="http://schemas.openxmlformats.org/officeDocument/2006/relationships/theme" Target="/ppt/slideMasters/theme/theme1.xml" Id="R7821f092c8b0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b8356c4577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84f10b9cd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dc8a47edd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aed05656f42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4a9cdb53e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812927ad4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ea12a5c60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WIIKS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968 784 358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