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78c400fd844a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763cd1cf344af"/>
  </p:sldMasterIdLst>
  <p:sldIdLst>
    <p:sldId xmlns:r="http://schemas.openxmlformats.org/officeDocument/2006/relationships" id="256" r:id="Rc51476ca9d9d4a84"/>
    <p:sldId xmlns:r="http://schemas.openxmlformats.org/officeDocument/2006/relationships" id="257" r:id="Rf5c2bf3eb5584481"/>
    <p:sldId xmlns:r="http://schemas.openxmlformats.org/officeDocument/2006/relationships" id="258" r:id="R51e5c89bb0324225"/>
    <p:sldId xmlns:r="http://schemas.openxmlformats.org/officeDocument/2006/relationships" id="259" r:id="R6409af60469f47c0"/>
    <p:sldId xmlns:r="http://schemas.openxmlformats.org/officeDocument/2006/relationships" id="260" r:id="R645b2efc757240d4"/>
    <p:sldId xmlns:r="http://schemas.openxmlformats.org/officeDocument/2006/relationships" id="261" r:id="R567b1ec47ab54c61"/>
    <p:sldId xmlns:r="http://schemas.openxmlformats.org/officeDocument/2006/relationships" id="262" r:id="R109e4da85f1c4f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763cd1cf344af" /><Relationship Type="http://schemas.openxmlformats.org/officeDocument/2006/relationships/slide" Target="/ppt/slides/slide1.xml" Id="Rc51476ca9d9d4a84" /><Relationship Type="http://schemas.openxmlformats.org/officeDocument/2006/relationships/slide" Target="/ppt/slides/slide2.xml" Id="Rf5c2bf3eb5584481" /><Relationship Type="http://schemas.openxmlformats.org/officeDocument/2006/relationships/slide" Target="/ppt/slides/slide3.xml" Id="R51e5c89bb0324225" /><Relationship Type="http://schemas.openxmlformats.org/officeDocument/2006/relationships/slide" Target="/ppt/slides/slide4.xml" Id="R6409af60469f47c0" /><Relationship Type="http://schemas.openxmlformats.org/officeDocument/2006/relationships/slide" Target="/ppt/slides/slide5.xml" Id="R645b2efc757240d4" /><Relationship Type="http://schemas.openxmlformats.org/officeDocument/2006/relationships/slide" Target="/ppt/slides/slide6.xml" Id="R567b1ec47ab54c61" /><Relationship Type="http://schemas.openxmlformats.org/officeDocument/2006/relationships/slide" Target="/ppt/slides/slide7.xml" Id="R109e4da85f1c4f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1a92ecd70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120aa20d142d4" /><Relationship Type="http://schemas.openxmlformats.org/officeDocument/2006/relationships/theme" Target="/ppt/slideMasters/theme/theme1.xml" Id="Rb2172bce2c5e49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120aa20d142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698687dc1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059f9a5b5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10013b3f54a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e1bd3d5b54e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6db07120248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52ebc182b45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0849b332d40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TINN OG VEST-TELEMARK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TINN OG VEST-TELEMARK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17 029 925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829 023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6 168 180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AARMODT SIV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KRISTINE RANDI MIDTBØ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NORABERG INGER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SKARPRUD TOR EINAR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SOLLID AUD EVA VAA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audeva@revisorteam.no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968 407 880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