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2b5aab9998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4ae8df003841db"/>
  </p:sldMasterIdLst>
  <p:sldIdLst>
    <p:sldId xmlns:r="http://schemas.openxmlformats.org/officeDocument/2006/relationships" id="256" r:id="Rc639899e89844e4d"/>
    <p:sldId xmlns:r="http://schemas.openxmlformats.org/officeDocument/2006/relationships" id="257" r:id="R371d6cd6104149e3"/>
    <p:sldId xmlns:r="http://schemas.openxmlformats.org/officeDocument/2006/relationships" id="258" r:id="Rcb7dbf3679a040f3"/>
    <p:sldId xmlns:r="http://schemas.openxmlformats.org/officeDocument/2006/relationships" id="259" r:id="R363803a0fba34641"/>
    <p:sldId xmlns:r="http://schemas.openxmlformats.org/officeDocument/2006/relationships" id="260" r:id="Red476355252544eb"/>
    <p:sldId xmlns:r="http://schemas.openxmlformats.org/officeDocument/2006/relationships" id="261" r:id="R2a3e35d35643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ae8df003841db" /><Relationship Type="http://schemas.openxmlformats.org/officeDocument/2006/relationships/slide" Target="/ppt/slides/slide1.xml" Id="Rc639899e89844e4d" /><Relationship Type="http://schemas.openxmlformats.org/officeDocument/2006/relationships/slide" Target="/ppt/slides/slide2.xml" Id="R371d6cd6104149e3" /><Relationship Type="http://schemas.openxmlformats.org/officeDocument/2006/relationships/slide" Target="/ppt/slides/slide3.xml" Id="Rcb7dbf3679a040f3" /><Relationship Type="http://schemas.openxmlformats.org/officeDocument/2006/relationships/slide" Target="/ppt/slides/slide4.xml" Id="R363803a0fba34641" /><Relationship Type="http://schemas.openxmlformats.org/officeDocument/2006/relationships/slide" Target="/ppt/slides/slide5.xml" Id="Red476355252544eb" /><Relationship Type="http://schemas.openxmlformats.org/officeDocument/2006/relationships/slide" Target="/ppt/slides/slide6.xml" Id="R2a3e35d35643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109e3d05043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07bbf2c7d4152" /><Relationship Type="http://schemas.openxmlformats.org/officeDocument/2006/relationships/theme" Target="/ppt/slideMasters/theme/theme1.xml" Id="R17ca41dbb9d147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007bbf2c7d41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8d33a83b0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3490d8cd041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a8b13c5e240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e3296eea44d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98c60d29c40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1adc99f934b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TINN OG VEST-TELEMARK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audeva@revisorteam.no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968 407 880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