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3ba6c88fa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8c2f796ea47c2"/>
  </p:sldMasterIdLst>
  <p:sldIdLst>
    <p:sldId xmlns:r="http://schemas.openxmlformats.org/officeDocument/2006/relationships" id="256" r:id="Ra49cff6a7e6f40e9"/>
    <p:sldId xmlns:r="http://schemas.openxmlformats.org/officeDocument/2006/relationships" id="257" r:id="Ra62a7f16d21c40b4"/>
    <p:sldId xmlns:r="http://schemas.openxmlformats.org/officeDocument/2006/relationships" id="258" r:id="R9e8382148bf74cc3"/>
    <p:sldId xmlns:r="http://schemas.openxmlformats.org/officeDocument/2006/relationships" id="259" r:id="R0121193bc289423e"/>
    <p:sldId xmlns:r="http://schemas.openxmlformats.org/officeDocument/2006/relationships" id="260" r:id="Rdbb528d764e241b4"/>
    <p:sldId xmlns:r="http://schemas.openxmlformats.org/officeDocument/2006/relationships" id="261" r:id="R7832c30e36df4ba8"/>
    <p:sldId xmlns:r="http://schemas.openxmlformats.org/officeDocument/2006/relationships" id="262" r:id="Rb3ba7642a540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8c2f796ea47c2" /><Relationship Type="http://schemas.openxmlformats.org/officeDocument/2006/relationships/slide" Target="/ppt/slides/slide1.xml" Id="Ra49cff6a7e6f40e9" /><Relationship Type="http://schemas.openxmlformats.org/officeDocument/2006/relationships/slide" Target="/ppt/slides/slide2.xml" Id="Ra62a7f16d21c40b4" /><Relationship Type="http://schemas.openxmlformats.org/officeDocument/2006/relationships/slide" Target="/ppt/slides/slide3.xml" Id="R9e8382148bf74cc3" /><Relationship Type="http://schemas.openxmlformats.org/officeDocument/2006/relationships/slide" Target="/ppt/slides/slide4.xml" Id="R0121193bc289423e" /><Relationship Type="http://schemas.openxmlformats.org/officeDocument/2006/relationships/slide" Target="/ppt/slides/slide5.xml" Id="Rdbb528d764e241b4" /><Relationship Type="http://schemas.openxmlformats.org/officeDocument/2006/relationships/slide" Target="/ppt/slides/slide6.xml" Id="R7832c30e36df4ba8" /><Relationship Type="http://schemas.openxmlformats.org/officeDocument/2006/relationships/slide" Target="/ppt/slides/slide7.xml" Id="Rb3ba7642a540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f5c9bd1fa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285b7ec3e46c7" /><Relationship Type="http://schemas.openxmlformats.org/officeDocument/2006/relationships/theme" Target="/ppt/slideMasters/theme/theme1.xml" Id="R44198c2f452c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285b7ec3e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3f99cd383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1df1df87b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4340b1b3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705b8db9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2ac30a796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017384587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29d0b28b1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10 561 741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−23 934 218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34 197 260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171 814 029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968 194 933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