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9a074d67d54b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45155ac0f74c37"/>
  </p:sldMasterIdLst>
  <p:sldIdLst>
    <p:sldId xmlns:r="http://schemas.openxmlformats.org/officeDocument/2006/relationships" id="256" r:id="R4557acaebf6c4747"/>
    <p:sldId xmlns:r="http://schemas.openxmlformats.org/officeDocument/2006/relationships" id="257" r:id="R4bed7e6568f54635"/>
    <p:sldId xmlns:r="http://schemas.openxmlformats.org/officeDocument/2006/relationships" id="258" r:id="R360caeee4b174959"/>
    <p:sldId xmlns:r="http://schemas.openxmlformats.org/officeDocument/2006/relationships" id="259" r:id="R2525d278ca944631"/>
    <p:sldId xmlns:r="http://schemas.openxmlformats.org/officeDocument/2006/relationships" id="260" r:id="R4bb8655b7bb74696"/>
    <p:sldId xmlns:r="http://schemas.openxmlformats.org/officeDocument/2006/relationships" id="261" r:id="Ra39ef2f42f9c49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45155ac0f74c37" /><Relationship Type="http://schemas.openxmlformats.org/officeDocument/2006/relationships/slide" Target="/ppt/slides/slide1.xml" Id="R4557acaebf6c4747" /><Relationship Type="http://schemas.openxmlformats.org/officeDocument/2006/relationships/slide" Target="/ppt/slides/slide2.xml" Id="R4bed7e6568f54635" /><Relationship Type="http://schemas.openxmlformats.org/officeDocument/2006/relationships/slide" Target="/ppt/slides/slide3.xml" Id="R360caeee4b174959" /><Relationship Type="http://schemas.openxmlformats.org/officeDocument/2006/relationships/slide" Target="/ppt/slides/slide4.xml" Id="R2525d278ca944631" /><Relationship Type="http://schemas.openxmlformats.org/officeDocument/2006/relationships/slide" Target="/ppt/slides/slide5.xml" Id="R4bb8655b7bb74696" /><Relationship Type="http://schemas.openxmlformats.org/officeDocument/2006/relationships/slide" Target="/ppt/slides/slide6.xml" Id="Ra39ef2f42f9c49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5e143d96594b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c0cccdfba4766" /><Relationship Type="http://schemas.openxmlformats.org/officeDocument/2006/relationships/theme" Target="/ppt/slideMasters/theme/theme1.xml" Id="Rce9c14eb0e8b4e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4c0cccdfba47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6d0c4514124b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c67369bcbb49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29caffb9514a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3023ce2ad14d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c0484bec5346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2706b6c2494d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HAALAND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Søderlundmyra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8622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968 194 933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HAALAND HOLDING AS</a:t>
            </a:r>
          </a:p>
        </p:txBody>
      </p:sp>
    </p:spTree>
  </p:cSld>
  <p:clrMapOvr>
    <a:masterClrMapping xmlns:a="http://schemas.openxmlformats.org/drawingml/2006/main"/>
  </p:clrMapOvr>
</p:sld>
</file>