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cc4c7104d649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78fcda13954816"/>
  </p:sldMasterIdLst>
  <p:sldIdLst>
    <p:sldId xmlns:r="http://schemas.openxmlformats.org/officeDocument/2006/relationships" id="256" r:id="R36f5372563574051"/>
    <p:sldId xmlns:r="http://schemas.openxmlformats.org/officeDocument/2006/relationships" id="257" r:id="R467d437388cf4ab8"/>
    <p:sldId xmlns:r="http://schemas.openxmlformats.org/officeDocument/2006/relationships" id="258" r:id="Rc3244637cb1140b8"/>
    <p:sldId xmlns:r="http://schemas.openxmlformats.org/officeDocument/2006/relationships" id="259" r:id="R8a0d1535e5864c83"/>
    <p:sldId xmlns:r="http://schemas.openxmlformats.org/officeDocument/2006/relationships" id="260" r:id="R20b9ef33c20d4313"/>
    <p:sldId xmlns:r="http://schemas.openxmlformats.org/officeDocument/2006/relationships" id="261" r:id="R7f3621ec0c6644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78fcda13954816" /><Relationship Type="http://schemas.openxmlformats.org/officeDocument/2006/relationships/slide" Target="/ppt/slides/slide1.xml" Id="R36f5372563574051" /><Relationship Type="http://schemas.openxmlformats.org/officeDocument/2006/relationships/slide" Target="/ppt/slides/slide2.xml" Id="R467d437388cf4ab8" /><Relationship Type="http://schemas.openxmlformats.org/officeDocument/2006/relationships/slide" Target="/ppt/slides/slide3.xml" Id="Rc3244637cb1140b8" /><Relationship Type="http://schemas.openxmlformats.org/officeDocument/2006/relationships/slide" Target="/ppt/slides/slide4.xml" Id="R8a0d1535e5864c83" /><Relationship Type="http://schemas.openxmlformats.org/officeDocument/2006/relationships/slide" Target="/ppt/slides/slide5.xml" Id="R20b9ef33c20d4313" /><Relationship Type="http://schemas.openxmlformats.org/officeDocument/2006/relationships/slide" Target="/ppt/slides/slide6.xml" Id="R7f3621ec0c6644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46eb902f9c44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b61da444e4259" /><Relationship Type="http://schemas.openxmlformats.org/officeDocument/2006/relationships/theme" Target="/ppt/slideMasters/theme/theme1.xml" Id="R8a9c0c9e664f41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bb61da444e42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e8438e38047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d659d28764e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53434a25143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3e4b347fd4a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43ad978ba4b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d4957351246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EIENDOMSFORRETNING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EIENDOMSFORRETNING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EIENDOMSFORRETNING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EIENDOMSFORRETNING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EIENDOMSFORRETNING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EIENDOMSFORRETNING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KONTOREIENDOM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EIENDOMSFORRETNING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968 112 686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EIENDOMSFORRETNING AS</a:t>
            </a:r>
          </a:p>
        </p:txBody>
      </p:sp>
    </p:spTree>
  </p:cSld>
  <p:clrMapOvr>
    <a:masterClrMapping xmlns:a="http://schemas.openxmlformats.org/drawingml/2006/main"/>
  </p:clrMapOvr>
</p:sld>
</file>