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c84765e0e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82c58722f42fa"/>
  </p:sldMasterIdLst>
  <p:sldIdLst>
    <p:sldId xmlns:r="http://schemas.openxmlformats.org/officeDocument/2006/relationships" id="256" r:id="Rec82ad0d4c8144db"/>
    <p:sldId xmlns:r="http://schemas.openxmlformats.org/officeDocument/2006/relationships" id="257" r:id="R33c5c0cc733a42c3"/>
    <p:sldId xmlns:r="http://schemas.openxmlformats.org/officeDocument/2006/relationships" id="258" r:id="Re9544c920b5b409d"/>
    <p:sldId xmlns:r="http://schemas.openxmlformats.org/officeDocument/2006/relationships" id="259" r:id="Rf84287a2bdfc45ea"/>
    <p:sldId xmlns:r="http://schemas.openxmlformats.org/officeDocument/2006/relationships" id="260" r:id="Rf7de6cef9a824af0"/>
    <p:sldId xmlns:r="http://schemas.openxmlformats.org/officeDocument/2006/relationships" id="261" r:id="R030480afcc23499a"/>
    <p:sldId xmlns:r="http://schemas.openxmlformats.org/officeDocument/2006/relationships" id="262" r:id="R2f799ab0f9d3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82c58722f42fa" /><Relationship Type="http://schemas.openxmlformats.org/officeDocument/2006/relationships/slide" Target="/ppt/slides/slide1.xml" Id="Rec82ad0d4c8144db" /><Relationship Type="http://schemas.openxmlformats.org/officeDocument/2006/relationships/slide" Target="/ppt/slides/slide2.xml" Id="R33c5c0cc733a42c3" /><Relationship Type="http://schemas.openxmlformats.org/officeDocument/2006/relationships/slide" Target="/ppt/slides/slide3.xml" Id="Re9544c920b5b409d" /><Relationship Type="http://schemas.openxmlformats.org/officeDocument/2006/relationships/slide" Target="/ppt/slides/slide4.xml" Id="Rf84287a2bdfc45ea" /><Relationship Type="http://schemas.openxmlformats.org/officeDocument/2006/relationships/slide" Target="/ppt/slides/slide5.xml" Id="Rf7de6cef9a824af0" /><Relationship Type="http://schemas.openxmlformats.org/officeDocument/2006/relationships/slide" Target="/ppt/slides/slide6.xml" Id="R030480afcc23499a" /><Relationship Type="http://schemas.openxmlformats.org/officeDocument/2006/relationships/slide" Target="/ppt/slides/slide7.xml" Id="R2f799ab0f9d3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de36574c0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88876509f4262" /><Relationship Type="http://schemas.openxmlformats.org/officeDocument/2006/relationships/theme" Target="/ppt/slideMasters/theme/theme1.xml" Id="R71e54747ec87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88876509f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c621f1cd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b18f9ed0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fad25040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1d196699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03aab585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8a7ba366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54df6e06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BUA USTAOSET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BUA USTAOSET AS ble etablert [år] og holder til i Ustaoset.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7 007 299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USTETIND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USTETIND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GREVE-ISDAHL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LISLEGÅRD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OLAV GULSVIK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AABY LYCHE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Ustaosvegen 259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3593 Ustaoset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31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968 100 955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USTAOSET AS</a:t>
            </a:r>
          </a:p>
        </p:txBody>
      </p:sp>
    </p:spTree>
  </p:cSld>
  <p:clrMapOvr>
    <a:masterClrMapping xmlns:a="http://schemas.openxmlformats.org/drawingml/2006/main"/>
  </p:clrMapOvr>
</p:sld>
</file>