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4f78e6044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aaa8fd1114e87"/>
  </p:sldMasterIdLst>
  <p:sldIdLst>
    <p:sldId xmlns:r="http://schemas.openxmlformats.org/officeDocument/2006/relationships" id="256" r:id="R1c9a41b608cb46b4"/>
    <p:sldId xmlns:r="http://schemas.openxmlformats.org/officeDocument/2006/relationships" id="257" r:id="Rb0928725880b4d5d"/>
    <p:sldId xmlns:r="http://schemas.openxmlformats.org/officeDocument/2006/relationships" id="258" r:id="Rf016c00df0c84b88"/>
    <p:sldId xmlns:r="http://schemas.openxmlformats.org/officeDocument/2006/relationships" id="259" r:id="R3c86fe5b2ab6487d"/>
    <p:sldId xmlns:r="http://schemas.openxmlformats.org/officeDocument/2006/relationships" id="260" r:id="Rd7053304a64141bd"/>
    <p:sldId xmlns:r="http://schemas.openxmlformats.org/officeDocument/2006/relationships" id="261" r:id="R222014909ae24469"/>
    <p:sldId xmlns:r="http://schemas.openxmlformats.org/officeDocument/2006/relationships" id="262" r:id="R1cd516d8236841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aaa8fd1114e87" /><Relationship Type="http://schemas.openxmlformats.org/officeDocument/2006/relationships/slide" Target="/ppt/slides/slide1.xml" Id="R1c9a41b608cb46b4" /><Relationship Type="http://schemas.openxmlformats.org/officeDocument/2006/relationships/slide" Target="/ppt/slides/slide2.xml" Id="Rb0928725880b4d5d" /><Relationship Type="http://schemas.openxmlformats.org/officeDocument/2006/relationships/slide" Target="/ppt/slides/slide3.xml" Id="Rf016c00df0c84b88" /><Relationship Type="http://schemas.openxmlformats.org/officeDocument/2006/relationships/slide" Target="/ppt/slides/slide4.xml" Id="R3c86fe5b2ab6487d" /><Relationship Type="http://schemas.openxmlformats.org/officeDocument/2006/relationships/slide" Target="/ppt/slides/slide5.xml" Id="Rd7053304a64141bd" /><Relationship Type="http://schemas.openxmlformats.org/officeDocument/2006/relationships/slide" Target="/ppt/slides/slide6.xml" Id="R222014909ae24469" /><Relationship Type="http://schemas.openxmlformats.org/officeDocument/2006/relationships/slide" Target="/ppt/slides/slide7.xml" Id="R1cd516d8236841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c8a214c28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c4d9e32e4f71" /><Relationship Type="http://schemas.openxmlformats.org/officeDocument/2006/relationships/theme" Target="/ppt/slideMasters/theme/theme1.xml" Id="R46d6b1a0371a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6c4d9e32e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897f1fca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87838a7e9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66442439f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4210d452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7f07f18f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d05e2e6f6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28a05ece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