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51bb9b4f9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82f37c7b54a51"/>
  </p:sldMasterIdLst>
  <p:sldIdLst>
    <p:sldId xmlns:r="http://schemas.openxmlformats.org/officeDocument/2006/relationships" id="256" r:id="Ra7c2705e881243b5"/>
    <p:sldId xmlns:r="http://schemas.openxmlformats.org/officeDocument/2006/relationships" id="257" r:id="Rac0e6b54fbbe4a04"/>
    <p:sldId xmlns:r="http://schemas.openxmlformats.org/officeDocument/2006/relationships" id="258" r:id="R56987247c99f4e8d"/>
    <p:sldId xmlns:r="http://schemas.openxmlformats.org/officeDocument/2006/relationships" id="259" r:id="R84e781687a044d3f"/>
    <p:sldId xmlns:r="http://schemas.openxmlformats.org/officeDocument/2006/relationships" id="260" r:id="Rd7669d6cda9742cc"/>
    <p:sldId xmlns:r="http://schemas.openxmlformats.org/officeDocument/2006/relationships" id="261" r:id="Rc6400b673ebc4d3e"/>
    <p:sldId xmlns:r="http://schemas.openxmlformats.org/officeDocument/2006/relationships" id="262" r:id="R1eed242fee81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82f37c7b54a51" /><Relationship Type="http://schemas.openxmlformats.org/officeDocument/2006/relationships/slide" Target="/ppt/slides/slide1.xml" Id="Ra7c2705e881243b5" /><Relationship Type="http://schemas.openxmlformats.org/officeDocument/2006/relationships/slide" Target="/ppt/slides/slide2.xml" Id="Rac0e6b54fbbe4a04" /><Relationship Type="http://schemas.openxmlformats.org/officeDocument/2006/relationships/slide" Target="/ppt/slides/slide3.xml" Id="R56987247c99f4e8d" /><Relationship Type="http://schemas.openxmlformats.org/officeDocument/2006/relationships/slide" Target="/ppt/slides/slide4.xml" Id="R84e781687a044d3f" /><Relationship Type="http://schemas.openxmlformats.org/officeDocument/2006/relationships/slide" Target="/ppt/slides/slide5.xml" Id="Rd7669d6cda9742cc" /><Relationship Type="http://schemas.openxmlformats.org/officeDocument/2006/relationships/slide" Target="/ppt/slides/slide6.xml" Id="Rc6400b673ebc4d3e" /><Relationship Type="http://schemas.openxmlformats.org/officeDocument/2006/relationships/slide" Target="/ppt/slides/slide7.xml" Id="R1eed242fee81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19a176751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ba3b7c74e48be" /><Relationship Type="http://schemas.openxmlformats.org/officeDocument/2006/relationships/theme" Target="/ppt/slideMasters/theme/theme1.xml" Id="R5d69794d800d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ba3b7c74e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690d5267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07a26c5fc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de035126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6cee4d63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87f85018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e2696b810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e9a421cee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24 644 038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38 939 182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HØYER-JONASSEN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HØYER-JONASSEN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HØYER-JONASSEN LOLAND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v/Høyer-Jonassen, Brandeheivegen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64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