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82479a6ee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7a4d612b541ba"/>
  </p:sldMasterIdLst>
  <p:sldIdLst>
    <p:sldId xmlns:r="http://schemas.openxmlformats.org/officeDocument/2006/relationships" id="256" r:id="R0ccb7307accf4ed0"/>
    <p:sldId xmlns:r="http://schemas.openxmlformats.org/officeDocument/2006/relationships" id="257" r:id="Re6e4a62a06dc4db9"/>
    <p:sldId xmlns:r="http://schemas.openxmlformats.org/officeDocument/2006/relationships" id="258" r:id="Ree56450213494355"/>
    <p:sldId xmlns:r="http://schemas.openxmlformats.org/officeDocument/2006/relationships" id="259" r:id="Rf8e2dfe6eaf84ec6"/>
    <p:sldId xmlns:r="http://schemas.openxmlformats.org/officeDocument/2006/relationships" id="260" r:id="Rf00327b6435e4f4c"/>
    <p:sldId xmlns:r="http://schemas.openxmlformats.org/officeDocument/2006/relationships" id="261" r:id="R8820a7823d60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7a4d612b541ba" /><Relationship Type="http://schemas.openxmlformats.org/officeDocument/2006/relationships/slide" Target="/ppt/slides/slide1.xml" Id="R0ccb7307accf4ed0" /><Relationship Type="http://schemas.openxmlformats.org/officeDocument/2006/relationships/slide" Target="/ppt/slides/slide2.xml" Id="Re6e4a62a06dc4db9" /><Relationship Type="http://schemas.openxmlformats.org/officeDocument/2006/relationships/slide" Target="/ppt/slides/slide3.xml" Id="Ree56450213494355" /><Relationship Type="http://schemas.openxmlformats.org/officeDocument/2006/relationships/slide" Target="/ppt/slides/slide4.xml" Id="Rf8e2dfe6eaf84ec6" /><Relationship Type="http://schemas.openxmlformats.org/officeDocument/2006/relationships/slide" Target="/ppt/slides/slide5.xml" Id="Rf00327b6435e4f4c" /><Relationship Type="http://schemas.openxmlformats.org/officeDocument/2006/relationships/slide" Target="/ppt/slides/slide6.xml" Id="R8820a7823d60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e0a30e5c0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cae558a448f9" /><Relationship Type="http://schemas.openxmlformats.org/officeDocument/2006/relationships/theme" Target="/ppt/slideMasters/theme/theme1.xml" Id="R98318701b0dc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8cae558a4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3b7da460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636caf9af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26b9fffe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9ab98f7a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7e770d10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5d80818e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