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8a5cc3e03c45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1e6cbdf7049b7"/>
  </p:sldMasterIdLst>
  <p:sldIdLst>
    <p:sldId xmlns:r="http://schemas.openxmlformats.org/officeDocument/2006/relationships" id="256" r:id="R39168ae181a647e6"/>
    <p:sldId xmlns:r="http://schemas.openxmlformats.org/officeDocument/2006/relationships" id="257" r:id="R8497506dd0c14c12"/>
    <p:sldId xmlns:r="http://schemas.openxmlformats.org/officeDocument/2006/relationships" id="258" r:id="Rdfb6aa9a16504be7"/>
    <p:sldId xmlns:r="http://schemas.openxmlformats.org/officeDocument/2006/relationships" id="259" r:id="Ra43e2383f6d145b9"/>
    <p:sldId xmlns:r="http://schemas.openxmlformats.org/officeDocument/2006/relationships" id="260" r:id="Ra2b04628b9284a69"/>
    <p:sldId xmlns:r="http://schemas.openxmlformats.org/officeDocument/2006/relationships" id="261" r:id="Rb9475a8b426249ce"/>
    <p:sldId xmlns:r="http://schemas.openxmlformats.org/officeDocument/2006/relationships" id="262" r:id="Ra88c3e76ffcf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1e6cbdf7049b7" /><Relationship Type="http://schemas.openxmlformats.org/officeDocument/2006/relationships/slide" Target="/ppt/slides/slide1.xml" Id="R39168ae181a647e6" /><Relationship Type="http://schemas.openxmlformats.org/officeDocument/2006/relationships/slide" Target="/ppt/slides/slide2.xml" Id="R8497506dd0c14c12" /><Relationship Type="http://schemas.openxmlformats.org/officeDocument/2006/relationships/slide" Target="/ppt/slides/slide3.xml" Id="Rdfb6aa9a16504be7" /><Relationship Type="http://schemas.openxmlformats.org/officeDocument/2006/relationships/slide" Target="/ppt/slides/slide4.xml" Id="Ra43e2383f6d145b9" /><Relationship Type="http://schemas.openxmlformats.org/officeDocument/2006/relationships/slide" Target="/ppt/slides/slide5.xml" Id="Ra2b04628b9284a69" /><Relationship Type="http://schemas.openxmlformats.org/officeDocument/2006/relationships/slide" Target="/ppt/slides/slide6.xml" Id="Rb9475a8b426249ce" /><Relationship Type="http://schemas.openxmlformats.org/officeDocument/2006/relationships/slide" Target="/ppt/slides/slide7.xml" Id="Ra88c3e76ffcf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0dc9d1942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ca56fccb24a52" /><Relationship Type="http://schemas.openxmlformats.org/officeDocument/2006/relationships/theme" Target="/ppt/slideMasters/theme/theme1.xml" Id="R7e3824050a2a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ca56fccb2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b8f6d0c95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32ef1107c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faa97242f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fa567196e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f6e299177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5f95cf10d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29c02b656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8 681 823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16 537 045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NOSSEN HAAKON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THOR JOHAN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KJELL ARNE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GJESET SELMA MARIE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