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1fadb87a594d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769ca1340148fb"/>
  </p:sldMasterIdLst>
  <p:sldIdLst>
    <p:sldId xmlns:r="http://schemas.openxmlformats.org/officeDocument/2006/relationships" id="256" r:id="Rae11924822d340f8"/>
    <p:sldId xmlns:r="http://schemas.openxmlformats.org/officeDocument/2006/relationships" id="257" r:id="R98effe3f99064cf6"/>
    <p:sldId xmlns:r="http://schemas.openxmlformats.org/officeDocument/2006/relationships" id="258" r:id="R90cf08ef7da04cac"/>
    <p:sldId xmlns:r="http://schemas.openxmlformats.org/officeDocument/2006/relationships" id="259" r:id="Rc8101e13d3424698"/>
    <p:sldId xmlns:r="http://schemas.openxmlformats.org/officeDocument/2006/relationships" id="260" r:id="Rba3198bfc1ef4f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769ca1340148fb" /><Relationship Type="http://schemas.openxmlformats.org/officeDocument/2006/relationships/slide" Target="/ppt/slides/slide1.xml" Id="Rae11924822d340f8" /><Relationship Type="http://schemas.openxmlformats.org/officeDocument/2006/relationships/slide" Target="/ppt/slides/slide2.xml" Id="R98effe3f99064cf6" /><Relationship Type="http://schemas.openxmlformats.org/officeDocument/2006/relationships/slide" Target="/ppt/slides/slide3.xml" Id="R90cf08ef7da04cac" /><Relationship Type="http://schemas.openxmlformats.org/officeDocument/2006/relationships/slide" Target="/ppt/slides/slide4.xml" Id="Rc8101e13d3424698" /><Relationship Type="http://schemas.openxmlformats.org/officeDocument/2006/relationships/slide" Target="/ppt/slides/slide5.xml" Id="Rba3198bfc1ef4f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678a81b42448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c6c642445b49d1" /><Relationship Type="http://schemas.openxmlformats.org/officeDocument/2006/relationships/theme" Target="/ppt/slideMasters/theme/theme1.xml" Id="Rb693a428323540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c6c642445b49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1ad9e8fda43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34c25e9614f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d1cdc4458a4b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2465e055fd4b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356be6250f4c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JARTAL EIGEDOM ANS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JARTAL EIGEDOM ANS ble etablert [år] og holder til i Naustdal.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Vevring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6817 Naustdal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967 882 321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