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4449b5e10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075ed1e6e444e9"/>
  </p:sldMasterIdLst>
  <p:sldIdLst>
    <p:sldId xmlns:r="http://schemas.openxmlformats.org/officeDocument/2006/relationships" id="256" r:id="R17541b73565a4c46"/>
    <p:sldId xmlns:r="http://schemas.openxmlformats.org/officeDocument/2006/relationships" id="257" r:id="R7ff1743429ea40a5"/>
    <p:sldId xmlns:r="http://schemas.openxmlformats.org/officeDocument/2006/relationships" id="258" r:id="R218ed886aa1e4dd0"/>
    <p:sldId xmlns:r="http://schemas.openxmlformats.org/officeDocument/2006/relationships" id="259" r:id="R95cd48db7cf14acc"/>
    <p:sldId xmlns:r="http://schemas.openxmlformats.org/officeDocument/2006/relationships" id="260" r:id="R4ab1eb1aca0648a7"/>
    <p:sldId xmlns:r="http://schemas.openxmlformats.org/officeDocument/2006/relationships" id="261" r:id="Ra976a33758554428"/>
    <p:sldId xmlns:r="http://schemas.openxmlformats.org/officeDocument/2006/relationships" id="262" r:id="R311248033e2e45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75ed1e6e444e9" /><Relationship Type="http://schemas.openxmlformats.org/officeDocument/2006/relationships/slide" Target="/ppt/slides/slide1.xml" Id="R17541b73565a4c46" /><Relationship Type="http://schemas.openxmlformats.org/officeDocument/2006/relationships/slide" Target="/ppt/slides/slide2.xml" Id="R7ff1743429ea40a5" /><Relationship Type="http://schemas.openxmlformats.org/officeDocument/2006/relationships/slide" Target="/ppt/slides/slide3.xml" Id="R218ed886aa1e4dd0" /><Relationship Type="http://schemas.openxmlformats.org/officeDocument/2006/relationships/slide" Target="/ppt/slides/slide4.xml" Id="R95cd48db7cf14acc" /><Relationship Type="http://schemas.openxmlformats.org/officeDocument/2006/relationships/slide" Target="/ppt/slides/slide5.xml" Id="R4ab1eb1aca0648a7" /><Relationship Type="http://schemas.openxmlformats.org/officeDocument/2006/relationships/slide" Target="/ppt/slides/slide6.xml" Id="Ra976a33758554428" /><Relationship Type="http://schemas.openxmlformats.org/officeDocument/2006/relationships/slide" Target="/ppt/slides/slide7.xml" Id="R311248033e2e45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e7b48aeb846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39d8bfb2c49bf" /><Relationship Type="http://schemas.openxmlformats.org/officeDocument/2006/relationships/theme" Target="/ppt/slideMasters/theme/theme1.xml" Id="R422b90b9e2a04c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39d8bfb2c49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683a3b9cd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875e979ee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b5fe540ab4f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c12b18435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fc71bf6154b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3b7b3500a46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014abc66c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3 023 769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967 645 354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