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3bdbc0fb0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d0d8bee594163"/>
  </p:sldMasterIdLst>
  <p:sldIdLst>
    <p:sldId xmlns:r="http://schemas.openxmlformats.org/officeDocument/2006/relationships" id="256" r:id="Rad7185c13d5d4f0e"/>
    <p:sldId xmlns:r="http://schemas.openxmlformats.org/officeDocument/2006/relationships" id="257" r:id="R34972e18ca9e498a"/>
    <p:sldId xmlns:r="http://schemas.openxmlformats.org/officeDocument/2006/relationships" id="258" r:id="Re35aa1a6ef954a20"/>
    <p:sldId xmlns:r="http://schemas.openxmlformats.org/officeDocument/2006/relationships" id="259" r:id="R06133120caab49ef"/>
    <p:sldId xmlns:r="http://schemas.openxmlformats.org/officeDocument/2006/relationships" id="260" r:id="R9164e2f09ea44321"/>
    <p:sldId xmlns:r="http://schemas.openxmlformats.org/officeDocument/2006/relationships" id="261" r:id="Rea267b9949274930"/>
    <p:sldId xmlns:r="http://schemas.openxmlformats.org/officeDocument/2006/relationships" id="262" r:id="Raec98da24dfb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d0d8bee594163" /><Relationship Type="http://schemas.openxmlformats.org/officeDocument/2006/relationships/slide" Target="/ppt/slides/slide1.xml" Id="Rad7185c13d5d4f0e" /><Relationship Type="http://schemas.openxmlformats.org/officeDocument/2006/relationships/slide" Target="/ppt/slides/slide2.xml" Id="R34972e18ca9e498a" /><Relationship Type="http://schemas.openxmlformats.org/officeDocument/2006/relationships/slide" Target="/ppt/slides/slide3.xml" Id="Re35aa1a6ef954a20" /><Relationship Type="http://schemas.openxmlformats.org/officeDocument/2006/relationships/slide" Target="/ppt/slides/slide4.xml" Id="R06133120caab49ef" /><Relationship Type="http://schemas.openxmlformats.org/officeDocument/2006/relationships/slide" Target="/ppt/slides/slide5.xml" Id="R9164e2f09ea44321" /><Relationship Type="http://schemas.openxmlformats.org/officeDocument/2006/relationships/slide" Target="/ppt/slides/slide6.xml" Id="Rea267b9949274930" /><Relationship Type="http://schemas.openxmlformats.org/officeDocument/2006/relationships/slide" Target="/ppt/slides/slide7.xml" Id="Raec98da24dfb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8feb0df63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b69faee0456a" /><Relationship Type="http://schemas.openxmlformats.org/officeDocument/2006/relationships/theme" Target="/ppt/slideMasters/theme/theme1.xml" Id="Ra1db7270e8e5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cb69faee0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00a55551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e9d74ed18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8f5d2713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5ea6e663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6653a31d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5ea30362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cb8f20ea3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