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e6ebdab32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fb4f190f84b51"/>
  </p:sldMasterIdLst>
  <p:sldIdLst>
    <p:sldId xmlns:r="http://schemas.openxmlformats.org/officeDocument/2006/relationships" id="256" r:id="R2e65e63f25f44374"/>
    <p:sldId xmlns:r="http://schemas.openxmlformats.org/officeDocument/2006/relationships" id="257" r:id="Rb5d94bf9723148f9"/>
    <p:sldId xmlns:r="http://schemas.openxmlformats.org/officeDocument/2006/relationships" id="258" r:id="R66ccb58669d8408c"/>
    <p:sldId xmlns:r="http://schemas.openxmlformats.org/officeDocument/2006/relationships" id="259" r:id="Rc9234a40bef748ed"/>
    <p:sldId xmlns:r="http://schemas.openxmlformats.org/officeDocument/2006/relationships" id="260" r:id="R10706914d72d482d"/>
    <p:sldId xmlns:r="http://schemas.openxmlformats.org/officeDocument/2006/relationships" id="261" r:id="Rb9a71704cb484fb1"/>
    <p:sldId xmlns:r="http://schemas.openxmlformats.org/officeDocument/2006/relationships" id="262" r:id="Rbce0a968279a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fb4f190f84b51" /><Relationship Type="http://schemas.openxmlformats.org/officeDocument/2006/relationships/slide" Target="/ppt/slides/slide1.xml" Id="R2e65e63f25f44374" /><Relationship Type="http://schemas.openxmlformats.org/officeDocument/2006/relationships/slide" Target="/ppt/slides/slide2.xml" Id="Rb5d94bf9723148f9" /><Relationship Type="http://schemas.openxmlformats.org/officeDocument/2006/relationships/slide" Target="/ppt/slides/slide3.xml" Id="R66ccb58669d8408c" /><Relationship Type="http://schemas.openxmlformats.org/officeDocument/2006/relationships/slide" Target="/ppt/slides/slide4.xml" Id="Rc9234a40bef748ed" /><Relationship Type="http://schemas.openxmlformats.org/officeDocument/2006/relationships/slide" Target="/ppt/slides/slide5.xml" Id="R10706914d72d482d" /><Relationship Type="http://schemas.openxmlformats.org/officeDocument/2006/relationships/slide" Target="/ppt/slides/slide6.xml" Id="Rb9a71704cb484fb1" /><Relationship Type="http://schemas.openxmlformats.org/officeDocument/2006/relationships/slide" Target="/ppt/slides/slide7.xml" Id="Rbce0a968279a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cc503bd69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60e2148a4a53" /><Relationship Type="http://schemas.openxmlformats.org/officeDocument/2006/relationships/theme" Target="/ppt/slideMasters/theme/theme1.xml" Id="R1c2930539dcb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660e2148a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95a019c3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f48d19b5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dea3d9aa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d80757ae1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970e415b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c7844c89f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348e775d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