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890723c881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bb0bec6e34975"/>
  </p:sldMasterIdLst>
  <p:sldIdLst>
    <p:sldId xmlns:r="http://schemas.openxmlformats.org/officeDocument/2006/relationships" id="256" r:id="R577f11444b0b419a"/>
    <p:sldId xmlns:r="http://schemas.openxmlformats.org/officeDocument/2006/relationships" id="257" r:id="R80c2c96d7de744a8"/>
    <p:sldId xmlns:r="http://schemas.openxmlformats.org/officeDocument/2006/relationships" id="258" r:id="Re630e3230e594ef2"/>
    <p:sldId xmlns:r="http://schemas.openxmlformats.org/officeDocument/2006/relationships" id="259" r:id="Rac936c01226d4ca2"/>
    <p:sldId xmlns:r="http://schemas.openxmlformats.org/officeDocument/2006/relationships" id="260" r:id="Ra5fda6dfe20346bf"/>
    <p:sldId xmlns:r="http://schemas.openxmlformats.org/officeDocument/2006/relationships" id="261" r:id="R39a9784e7c1d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bb0bec6e34975" /><Relationship Type="http://schemas.openxmlformats.org/officeDocument/2006/relationships/slide" Target="/ppt/slides/slide1.xml" Id="R577f11444b0b419a" /><Relationship Type="http://schemas.openxmlformats.org/officeDocument/2006/relationships/slide" Target="/ppt/slides/slide2.xml" Id="R80c2c96d7de744a8" /><Relationship Type="http://schemas.openxmlformats.org/officeDocument/2006/relationships/slide" Target="/ppt/slides/slide3.xml" Id="Re630e3230e594ef2" /><Relationship Type="http://schemas.openxmlformats.org/officeDocument/2006/relationships/slide" Target="/ppt/slides/slide4.xml" Id="Rac936c01226d4ca2" /><Relationship Type="http://schemas.openxmlformats.org/officeDocument/2006/relationships/slide" Target="/ppt/slides/slide5.xml" Id="Ra5fda6dfe20346bf" /><Relationship Type="http://schemas.openxmlformats.org/officeDocument/2006/relationships/slide" Target="/ppt/slides/slide6.xml" Id="R39a9784e7c1d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80f6edd2244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731a37ecf43c2" /><Relationship Type="http://schemas.openxmlformats.org/officeDocument/2006/relationships/theme" Target="/ppt/slideMasters/theme/theme1.xml" Id="R735d6a65fb604e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3731a37ecf43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cee1327d54a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7129882f44d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c9a89665c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8faeaf76148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1736def4b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f3436d237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Slaabervig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967 422 355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