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7cdd407494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6e48e619d4075"/>
  </p:sldMasterIdLst>
  <p:sldIdLst>
    <p:sldId xmlns:r="http://schemas.openxmlformats.org/officeDocument/2006/relationships" id="256" r:id="Rdcb03e9bbc414abe"/>
    <p:sldId xmlns:r="http://schemas.openxmlformats.org/officeDocument/2006/relationships" id="257" r:id="Rf2850628dc0c41f8"/>
    <p:sldId xmlns:r="http://schemas.openxmlformats.org/officeDocument/2006/relationships" id="258" r:id="R7765b7f117804e9e"/>
    <p:sldId xmlns:r="http://schemas.openxmlformats.org/officeDocument/2006/relationships" id="259" r:id="R4a7d15a5910040b9"/>
    <p:sldId xmlns:r="http://schemas.openxmlformats.org/officeDocument/2006/relationships" id="260" r:id="Rb0f1d41f1b524b40"/>
    <p:sldId xmlns:r="http://schemas.openxmlformats.org/officeDocument/2006/relationships" id="261" r:id="R24b3d13d4b3a4f8d"/>
    <p:sldId xmlns:r="http://schemas.openxmlformats.org/officeDocument/2006/relationships" id="262" r:id="R1b331f77c2f4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6e48e619d4075" /><Relationship Type="http://schemas.openxmlformats.org/officeDocument/2006/relationships/slide" Target="/ppt/slides/slide1.xml" Id="Rdcb03e9bbc414abe" /><Relationship Type="http://schemas.openxmlformats.org/officeDocument/2006/relationships/slide" Target="/ppt/slides/slide2.xml" Id="Rf2850628dc0c41f8" /><Relationship Type="http://schemas.openxmlformats.org/officeDocument/2006/relationships/slide" Target="/ppt/slides/slide3.xml" Id="R7765b7f117804e9e" /><Relationship Type="http://schemas.openxmlformats.org/officeDocument/2006/relationships/slide" Target="/ppt/slides/slide4.xml" Id="R4a7d15a5910040b9" /><Relationship Type="http://schemas.openxmlformats.org/officeDocument/2006/relationships/slide" Target="/ppt/slides/slide5.xml" Id="Rb0f1d41f1b524b40" /><Relationship Type="http://schemas.openxmlformats.org/officeDocument/2006/relationships/slide" Target="/ppt/slides/slide6.xml" Id="R24b3d13d4b3a4f8d" /><Relationship Type="http://schemas.openxmlformats.org/officeDocument/2006/relationships/slide" Target="/ppt/slides/slide7.xml" Id="R1b331f77c2f4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0a426a65e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d9b4c2b1b4f2f" /><Relationship Type="http://schemas.openxmlformats.org/officeDocument/2006/relationships/theme" Target="/ppt/slideMasters/theme/theme1.xml" Id="R595b3d21dda2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d9b4c2b1b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11fcbed8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2e089311e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8fe0e424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af2bb34f1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53f4907d8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c091d8233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68f7d7d77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−2 421 553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389 913 477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478 599 921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ODD EINAR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