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e3b3ab173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18600419042ce"/>
  </p:sldMasterIdLst>
  <p:sldIdLst>
    <p:sldId xmlns:r="http://schemas.openxmlformats.org/officeDocument/2006/relationships" id="256" r:id="Rbe1abf93053645fe"/>
    <p:sldId xmlns:r="http://schemas.openxmlformats.org/officeDocument/2006/relationships" id="257" r:id="R086eeff7451640b2"/>
    <p:sldId xmlns:r="http://schemas.openxmlformats.org/officeDocument/2006/relationships" id="258" r:id="R1d4829d0ce36411c"/>
    <p:sldId xmlns:r="http://schemas.openxmlformats.org/officeDocument/2006/relationships" id="259" r:id="Re988d48d7fd3434f"/>
    <p:sldId xmlns:r="http://schemas.openxmlformats.org/officeDocument/2006/relationships" id="260" r:id="R20549b93a6db494f"/>
    <p:sldId xmlns:r="http://schemas.openxmlformats.org/officeDocument/2006/relationships" id="261" r:id="R7eaafa63ad94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18600419042ce" /><Relationship Type="http://schemas.openxmlformats.org/officeDocument/2006/relationships/slide" Target="/ppt/slides/slide1.xml" Id="Rbe1abf93053645fe" /><Relationship Type="http://schemas.openxmlformats.org/officeDocument/2006/relationships/slide" Target="/ppt/slides/slide2.xml" Id="R086eeff7451640b2" /><Relationship Type="http://schemas.openxmlformats.org/officeDocument/2006/relationships/slide" Target="/ppt/slides/slide3.xml" Id="R1d4829d0ce36411c" /><Relationship Type="http://schemas.openxmlformats.org/officeDocument/2006/relationships/slide" Target="/ppt/slides/slide4.xml" Id="Re988d48d7fd3434f" /><Relationship Type="http://schemas.openxmlformats.org/officeDocument/2006/relationships/slide" Target="/ppt/slides/slide5.xml" Id="R20549b93a6db494f" /><Relationship Type="http://schemas.openxmlformats.org/officeDocument/2006/relationships/slide" Target="/ppt/slides/slide6.xml" Id="R7eaafa63ad94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fef6a5ce9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e8db1d224489b" /><Relationship Type="http://schemas.openxmlformats.org/officeDocument/2006/relationships/theme" Target="/ppt/slideMasters/theme/theme1.xml" Id="R3882b004e2dc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e8db1d224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aff3d1ee4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b42448491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751027be9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066326fe0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229a5f827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02cd0bed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INNLANDET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INNLANDET SA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36 213 835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13 345 656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okoraad.no/avdelingskontor/statsautorisert-regnskapsforer-okorad-innlandet/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967 282 774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INNLANDET SA</a:t>
            </a:r>
          </a:p>
        </p:txBody>
      </p:sp>
    </p:spTree>
  </p:cSld>
  <p:clrMapOvr>
    <a:masterClrMapping xmlns:a="http://schemas.openxmlformats.org/drawingml/2006/main"/>
  </p:clrMapOvr>
</p:sld>
</file>