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b5f76893a6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51efd222d4ebd"/>
  </p:sldMasterIdLst>
  <p:sldIdLst>
    <p:sldId xmlns:r="http://schemas.openxmlformats.org/officeDocument/2006/relationships" id="256" r:id="Rdcfe6e0a50364615"/>
    <p:sldId xmlns:r="http://schemas.openxmlformats.org/officeDocument/2006/relationships" id="257" r:id="R16a3efff28674bbc"/>
    <p:sldId xmlns:r="http://schemas.openxmlformats.org/officeDocument/2006/relationships" id="258" r:id="Ref8c255fb6524a09"/>
    <p:sldId xmlns:r="http://schemas.openxmlformats.org/officeDocument/2006/relationships" id="259" r:id="Rc48fd2b2c58b4f71"/>
    <p:sldId xmlns:r="http://schemas.openxmlformats.org/officeDocument/2006/relationships" id="260" r:id="Re3638a58ad3341ea"/>
    <p:sldId xmlns:r="http://schemas.openxmlformats.org/officeDocument/2006/relationships" id="261" r:id="R6a30b02a38c24aed"/>
    <p:sldId xmlns:r="http://schemas.openxmlformats.org/officeDocument/2006/relationships" id="262" r:id="Rf75ef5674a07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51efd222d4ebd" /><Relationship Type="http://schemas.openxmlformats.org/officeDocument/2006/relationships/slide" Target="/ppt/slides/slide1.xml" Id="Rdcfe6e0a50364615" /><Relationship Type="http://schemas.openxmlformats.org/officeDocument/2006/relationships/slide" Target="/ppt/slides/slide2.xml" Id="R16a3efff28674bbc" /><Relationship Type="http://schemas.openxmlformats.org/officeDocument/2006/relationships/slide" Target="/ppt/slides/slide3.xml" Id="Ref8c255fb6524a09" /><Relationship Type="http://schemas.openxmlformats.org/officeDocument/2006/relationships/slide" Target="/ppt/slides/slide4.xml" Id="Rc48fd2b2c58b4f71" /><Relationship Type="http://schemas.openxmlformats.org/officeDocument/2006/relationships/slide" Target="/ppt/slides/slide5.xml" Id="Re3638a58ad3341ea" /><Relationship Type="http://schemas.openxmlformats.org/officeDocument/2006/relationships/slide" Target="/ppt/slides/slide6.xml" Id="R6a30b02a38c24aed" /><Relationship Type="http://schemas.openxmlformats.org/officeDocument/2006/relationships/slide" Target="/ppt/slides/slide7.xml" Id="Rf75ef5674a07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f5453a4ac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9e070b22e4d19" /><Relationship Type="http://schemas.openxmlformats.org/officeDocument/2006/relationships/theme" Target="/ppt/slideMasters/theme/theme1.xml" Id="R4b14c0b12331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9e070b22e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33f0bba21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b6f3053ca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de08a43c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f0642ec33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1ed5cafb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3d4c17ad4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380d45190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ØSTFOLD AKERSHUS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ØSTFOLD AKERSHUS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51 642 964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3 339 928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25 189 371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97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post@vigres.no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www.vigres.no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967 122 610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