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a4cabaf95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92e1a159f469b"/>
  </p:sldMasterIdLst>
  <p:sldIdLst>
    <p:sldId xmlns:r="http://schemas.openxmlformats.org/officeDocument/2006/relationships" id="256" r:id="Rbda33739ce154416"/>
    <p:sldId xmlns:r="http://schemas.openxmlformats.org/officeDocument/2006/relationships" id="257" r:id="R7b37b81aeb5e490f"/>
    <p:sldId xmlns:r="http://schemas.openxmlformats.org/officeDocument/2006/relationships" id="258" r:id="Rf027e9f56b0246d2"/>
    <p:sldId xmlns:r="http://schemas.openxmlformats.org/officeDocument/2006/relationships" id="259" r:id="R94e080b0934442b2"/>
    <p:sldId xmlns:r="http://schemas.openxmlformats.org/officeDocument/2006/relationships" id="260" r:id="R596c98c2bb434d08"/>
    <p:sldId xmlns:r="http://schemas.openxmlformats.org/officeDocument/2006/relationships" id="261" r:id="Re9a58237eb024e75"/>
    <p:sldId xmlns:r="http://schemas.openxmlformats.org/officeDocument/2006/relationships" id="262" r:id="R83a47717f6cf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92e1a159f469b" /><Relationship Type="http://schemas.openxmlformats.org/officeDocument/2006/relationships/slide" Target="/ppt/slides/slide1.xml" Id="Rbda33739ce154416" /><Relationship Type="http://schemas.openxmlformats.org/officeDocument/2006/relationships/slide" Target="/ppt/slides/slide2.xml" Id="R7b37b81aeb5e490f" /><Relationship Type="http://schemas.openxmlformats.org/officeDocument/2006/relationships/slide" Target="/ppt/slides/slide3.xml" Id="Rf027e9f56b0246d2" /><Relationship Type="http://schemas.openxmlformats.org/officeDocument/2006/relationships/slide" Target="/ppt/slides/slide4.xml" Id="R94e080b0934442b2" /><Relationship Type="http://schemas.openxmlformats.org/officeDocument/2006/relationships/slide" Target="/ppt/slides/slide5.xml" Id="R596c98c2bb434d08" /><Relationship Type="http://schemas.openxmlformats.org/officeDocument/2006/relationships/slide" Target="/ppt/slides/slide6.xml" Id="Re9a58237eb024e75" /><Relationship Type="http://schemas.openxmlformats.org/officeDocument/2006/relationships/slide" Target="/ppt/slides/slide7.xml" Id="R83a47717f6cf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14dcd9ace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fb1a5faf84861" /><Relationship Type="http://schemas.openxmlformats.org/officeDocument/2006/relationships/theme" Target="/ppt/slideMasters/theme/theme1.xml" Id="Rbe4303ae6443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fb1a5faf8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b01ee99f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ff4fd539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9d841ff7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2526e939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26d00b15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4410de2cc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43de53f4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LØBØ REKNESKAP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LØBØ REKNESKAP OG ØKONOMI AS ble etablert [år] og holder til i Vadheim.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4 789 923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AFS-HOLDING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LAMINO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6996 Vadheim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967 108 642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LØBØ REKNESKAP OG ØKONOMI AS</a:t>
            </a:r>
          </a:p>
        </p:txBody>
      </p:sp>
    </p:spTree>
  </p:cSld>
  <p:clrMapOvr>
    <a:masterClrMapping xmlns:a="http://schemas.openxmlformats.org/drawingml/2006/main"/>
  </p:clrMapOvr>
</p:sld>
</file>