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b91e7df9e845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cbc83ba4484752"/>
  </p:sldMasterIdLst>
  <p:sldIdLst>
    <p:sldId xmlns:r="http://schemas.openxmlformats.org/officeDocument/2006/relationships" id="256" r:id="R3caf9ec607b14313"/>
    <p:sldId xmlns:r="http://schemas.openxmlformats.org/officeDocument/2006/relationships" id="257" r:id="Rd76e8d175ce649d6"/>
    <p:sldId xmlns:r="http://schemas.openxmlformats.org/officeDocument/2006/relationships" id="258" r:id="R2cceddaf182743ed"/>
    <p:sldId xmlns:r="http://schemas.openxmlformats.org/officeDocument/2006/relationships" id="259" r:id="R5708ecc3f4aa447e"/>
    <p:sldId xmlns:r="http://schemas.openxmlformats.org/officeDocument/2006/relationships" id="260" r:id="R155de556f7f2424a"/>
    <p:sldId xmlns:r="http://schemas.openxmlformats.org/officeDocument/2006/relationships" id="261" r:id="R8499f01c85d143ca"/>
    <p:sldId xmlns:r="http://schemas.openxmlformats.org/officeDocument/2006/relationships" id="262" r:id="Ra0d5e928e6b84a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bc83ba4484752" /><Relationship Type="http://schemas.openxmlformats.org/officeDocument/2006/relationships/slide" Target="/ppt/slides/slide1.xml" Id="R3caf9ec607b14313" /><Relationship Type="http://schemas.openxmlformats.org/officeDocument/2006/relationships/slide" Target="/ppt/slides/slide2.xml" Id="Rd76e8d175ce649d6" /><Relationship Type="http://schemas.openxmlformats.org/officeDocument/2006/relationships/slide" Target="/ppt/slides/slide3.xml" Id="R2cceddaf182743ed" /><Relationship Type="http://schemas.openxmlformats.org/officeDocument/2006/relationships/slide" Target="/ppt/slides/slide4.xml" Id="R5708ecc3f4aa447e" /><Relationship Type="http://schemas.openxmlformats.org/officeDocument/2006/relationships/slide" Target="/ppt/slides/slide5.xml" Id="R155de556f7f2424a" /><Relationship Type="http://schemas.openxmlformats.org/officeDocument/2006/relationships/slide" Target="/ppt/slides/slide6.xml" Id="R8499f01c85d143ca" /><Relationship Type="http://schemas.openxmlformats.org/officeDocument/2006/relationships/slide" Target="/ppt/slides/slide7.xml" Id="Ra0d5e928e6b84a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7f7f4de04744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88f07d1304b22" /><Relationship Type="http://schemas.openxmlformats.org/officeDocument/2006/relationships/theme" Target="/ppt/slideMasters/theme/theme1.xml" Id="Rd98b3be328c143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188f07d1304b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a6b1109674c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bb2c79f414d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2960d286540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57850370f41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3623a1f7543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14e44bc8d44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7edc753fa4c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XPND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XPND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5 568 554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−13 806 265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39 614 008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284 047 488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705 996 952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NILS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966 837 853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XPND AS</a:t>
            </a:r>
          </a:p>
        </p:txBody>
      </p:sp>
    </p:spTree>
  </p:cSld>
  <p:clrMapOvr>
    <a:masterClrMapping xmlns:a="http://schemas.openxmlformats.org/drawingml/2006/main"/>
  </p:clrMapOvr>
</p:sld>
</file>