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d1d61fe5cb4e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18f472002a40d0"/>
  </p:sldMasterIdLst>
  <p:sldIdLst>
    <p:sldId xmlns:r="http://schemas.openxmlformats.org/officeDocument/2006/relationships" id="256" r:id="R084a6aaec4e54b93"/>
    <p:sldId xmlns:r="http://schemas.openxmlformats.org/officeDocument/2006/relationships" id="257" r:id="R9eef259cc8994f99"/>
    <p:sldId xmlns:r="http://schemas.openxmlformats.org/officeDocument/2006/relationships" id="258" r:id="R1f72b7e3f05846a0"/>
    <p:sldId xmlns:r="http://schemas.openxmlformats.org/officeDocument/2006/relationships" id="259" r:id="R924ef4808da04a0b"/>
    <p:sldId xmlns:r="http://schemas.openxmlformats.org/officeDocument/2006/relationships" id="260" r:id="Rfd5f7780aa4b428e"/>
    <p:sldId xmlns:r="http://schemas.openxmlformats.org/officeDocument/2006/relationships" id="261" r:id="Rdd3f1c7590044b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8f472002a40d0" /><Relationship Type="http://schemas.openxmlformats.org/officeDocument/2006/relationships/slide" Target="/ppt/slides/slide1.xml" Id="R084a6aaec4e54b93" /><Relationship Type="http://schemas.openxmlformats.org/officeDocument/2006/relationships/slide" Target="/ppt/slides/slide2.xml" Id="R9eef259cc8994f99" /><Relationship Type="http://schemas.openxmlformats.org/officeDocument/2006/relationships/slide" Target="/ppt/slides/slide3.xml" Id="R1f72b7e3f05846a0" /><Relationship Type="http://schemas.openxmlformats.org/officeDocument/2006/relationships/slide" Target="/ppt/slides/slide4.xml" Id="R924ef4808da04a0b" /><Relationship Type="http://schemas.openxmlformats.org/officeDocument/2006/relationships/slide" Target="/ppt/slides/slide5.xml" Id="Rfd5f7780aa4b428e" /><Relationship Type="http://schemas.openxmlformats.org/officeDocument/2006/relationships/slide" Target="/ppt/slides/slide6.xml" Id="Rdd3f1c7590044b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69f7a193d4f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884e87f4042e7" /><Relationship Type="http://schemas.openxmlformats.org/officeDocument/2006/relationships/theme" Target="/ppt/slideMasters/theme/theme1.xml" Id="R50ac1f0602d349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4884e87f4042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978fb2a8f46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3bc97072640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5055c68904c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82cff634140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9b3f3c69d4f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12916e6884d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HOTELLDRIFT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32 195 713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1 225 489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791 161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14 713 413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post@klingenberghotel.no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966 785 845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